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8" r:id="rId2"/>
    <p:sldId id="259" r:id="rId3"/>
    <p:sldId id="260" r:id="rId4"/>
    <p:sldId id="323" r:id="rId5"/>
    <p:sldId id="291" r:id="rId6"/>
    <p:sldId id="292" r:id="rId7"/>
    <p:sldId id="293" r:id="rId8"/>
    <p:sldId id="295" r:id="rId9"/>
    <p:sldId id="297" r:id="rId10"/>
    <p:sldId id="296" r:id="rId11"/>
    <p:sldId id="298" r:id="rId12"/>
    <p:sldId id="299" r:id="rId13"/>
    <p:sldId id="318" r:id="rId14"/>
    <p:sldId id="270" r:id="rId15"/>
    <p:sldId id="271" r:id="rId16"/>
    <p:sldId id="324" r:id="rId17"/>
    <p:sldId id="273" r:id="rId18"/>
    <p:sldId id="325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62" r:id="rId29"/>
    <p:sldId id="306" r:id="rId30"/>
    <p:sldId id="304" r:id="rId31"/>
    <p:sldId id="287" r:id="rId32"/>
    <p:sldId id="288" r:id="rId33"/>
    <p:sldId id="305" r:id="rId34"/>
    <p:sldId id="307" r:id="rId35"/>
    <p:sldId id="309" r:id="rId36"/>
    <p:sldId id="311" r:id="rId37"/>
    <p:sldId id="312" r:id="rId38"/>
    <p:sldId id="313" r:id="rId39"/>
    <p:sldId id="310" r:id="rId40"/>
    <p:sldId id="326" r:id="rId41"/>
    <p:sldId id="327" r:id="rId42"/>
    <p:sldId id="328" r:id="rId43"/>
    <p:sldId id="329" r:id="rId44"/>
    <p:sldId id="330" r:id="rId45"/>
    <p:sldId id="274" r:id="rId46"/>
    <p:sldId id="33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164E74-8B54-4364-84E5-3376FF2F875B}" v="28" dt="2024-09-05T21:38:32.145"/>
  </p1510:revLst>
</p1510:revInfo>
</file>

<file path=ppt/tableStyles.xml><?xml version="1.0" encoding="utf-8"?>
<a:tblStyleLst xmlns:a="http://schemas.openxmlformats.org/drawingml/2006/main" def="{5C22544A-7EE6-4342-B048-85BDC9FD1C3A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ires Schloegel Kistner" userId="a2557402559c7521" providerId="Windows Live" clId="Web-{FF164E74-8B54-4364-84E5-3376FF2F875B}"/>
    <pc:docChg chg="modSld">
      <pc:chgData name="Tamires Schloegel Kistner" userId="a2557402559c7521" providerId="Windows Live" clId="Web-{FF164E74-8B54-4364-84E5-3376FF2F875B}" dt="2024-09-05T21:38:32.145" v="28" actId="20577"/>
      <pc:docMkLst>
        <pc:docMk/>
      </pc:docMkLst>
      <pc:sldChg chg="addSp delSp modSp">
        <pc:chgData name="Tamires Schloegel Kistner" userId="a2557402559c7521" providerId="Windows Live" clId="Web-{FF164E74-8B54-4364-84E5-3376FF2F875B}" dt="2024-09-05T21:38:32.145" v="28" actId="20577"/>
        <pc:sldMkLst>
          <pc:docMk/>
          <pc:sldMk cId="3343492719" sldId="330"/>
        </pc:sldMkLst>
        <pc:spChg chg="add del mod">
          <ac:chgData name="Tamires Schloegel Kistner" userId="a2557402559c7521" providerId="Windows Live" clId="Web-{FF164E74-8B54-4364-84E5-3376FF2F875B}" dt="2024-09-05T21:29:49.475" v="6"/>
          <ac:spMkLst>
            <pc:docMk/>
            <pc:sldMk cId="3343492719" sldId="330"/>
            <ac:spMk id="2" creationId="{E46A4106-9FED-7792-7AD0-8A1CCDDD5D41}"/>
          </ac:spMkLst>
        </pc:spChg>
        <pc:spChg chg="add mod">
          <ac:chgData name="Tamires Schloegel Kistner" userId="a2557402559c7521" providerId="Windows Live" clId="Web-{FF164E74-8B54-4364-84E5-3376FF2F875B}" dt="2024-09-05T21:38:32.145" v="28" actId="20577"/>
          <ac:spMkLst>
            <pc:docMk/>
            <pc:sldMk cId="3343492719" sldId="330"/>
            <ac:spMk id="3" creationId="{BC2A600A-6CCB-35D8-9420-333033E7CA94}"/>
          </ac:spMkLst>
        </pc:spChg>
        <pc:spChg chg="mod">
          <ac:chgData name="Tamires Schloegel Kistner" userId="a2557402559c7521" providerId="Windows Live" clId="Web-{FF164E74-8B54-4364-84E5-3376FF2F875B}" dt="2024-09-05T21:29:54.163" v="8" actId="1076"/>
          <ac:spMkLst>
            <pc:docMk/>
            <pc:sldMk cId="3343492719" sldId="330"/>
            <ac:spMk id="13" creationId="{063B50A5-2963-3F93-8F59-C70FFADF7788}"/>
          </ac:spMkLst>
        </pc:spChg>
      </pc:sldChg>
    </pc:docChg>
  </pc:docChgLst>
  <pc:docChgLst>
    <pc:chgData name="Tamires Schloegel Kistner" userId="a2557402559c7521" providerId="Windows Live" clId="Web-{05AEADB9-4188-4BD2-9583-EFA51E5C15D8}"/>
    <pc:docChg chg="addSld delSld modSld">
      <pc:chgData name="Tamires Schloegel Kistner" userId="a2557402559c7521" providerId="Windows Live" clId="Web-{05AEADB9-4188-4BD2-9583-EFA51E5C15D8}" dt="2022-02-15T02:04:45.726" v="37"/>
      <pc:docMkLst>
        <pc:docMk/>
      </pc:docMkLst>
      <pc:sldChg chg="del">
        <pc:chgData name="Tamires Schloegel Kistner" userId="a2557402559c7521" providerId="Windows Live" clId="Web-{05AEADB9-4188-4BD2-9583-EFA51E5C15D8}" dt="2022-02-15T02:04:45.726" v="37"/>
        <pc:sldMkLst>
          <pc:docMk/>
          <pc:sldMk cId="2209734557" sldId="270"/>
        </pc:sldMkLst>
      </pc:sldChg>
      <pc:sldChg chg="del">
        <pc:chgData name="Tamires Schloegel Kistner" userId="a2557402559c7521" providerId="Windows Live" clId="Web-{05AEADB9-4188-4BD2-9583-EFA51E5C15D8}" dt="2022-02-15T02:04:41.445" v="36"/>
        <pc:sldMkLst>
          <pc:docMk/>
          <pc:sldMk cId="3439050044" sldId="286"/>
        </pc:sldMkLst>
      </pc:sldChg>
      <pc:sldChg chg="del">
        <pc:chgData name="Tamires Schloegel Kistner" userId="a2557402559c7521" providerId="Windows Live" clId="Web-{05AEADB9-4188-4BD2-9583-EFA51E5C15D8}" dt="2022-02-15T02:04:41.445" v="35"/>
        <pc:sldMkLst>
          <pc:docMk/>
          <pc:sldMk cId="3657160803" sldId="289"/>
        </pc:sldMkLst>
      </pc:sldChg>
      <pc:sldChg chg="delSp delAnim">
        <pc:chgData name="Tamires Schloegel Kistner" userId="a2557402559c7521" providerId="Windows Live" clId="Web-{05AEADB9-4188-4BD2-9583-EFA51E5C15D8}" dt="2022-02-15T02:02:47.130" v="11"/>
        <pc:sldMkLst>
          <pc:docMk/>
          <pc:sldMk cId="108887459" sldId="301"/>
        </pc:sldMkLst>
        <pc:spChg chg="del">
          <ac:chgData name="Tamires Schloegel Kistner" userId="a2557402559c7521" providerId="Windows Live" clId="Web-{05AEADB9-4188-4BD2-9583-EFA51E5C15D8}" dt="2022-02-15T02:02:36.723" v="8"/>
          <ac:spMkLst>
            <pc:docMk/>
            <pc:sldMk cId="108887459" sldId="301"/>
            <ac:spMk id="7" creationId="{B4B2D354-A9AA-485B-B0E6-7A755C638A85}"/>
          </ac:spMkLst>
        </pc:spChg>
        <pc:spChg chg="del">
          <ac:chgData name="Tamires Schloegel Kistner" userId="a2557402559c7521" providerId="Windows Live" clId="Web-{05AEADB9-4188-4BD2-9583-EFA51E5C15D8}" dt="2022-02-15T02:02:29.255" v="7"/>
          <ac:spMkLst>
            <pc:docMk/>
            <pc:sldMk cId="108887459" sldId="301"/>
            <ac:spMk id="8" creationId="{E3E2A750-46C2-4E1C-B5F5-32B0C5C0B7C9}"/>
          </ac:spMkLst>
        </pc:spChg>
        <pc:spChg chg="del">
          <ac:chgData name="Tamires Schloegel Kistner" userId="a2557402559c7521" providerId="Windows Live" clId="Web-{05AEADB9-4188-4BD2-9583-EFA51E5C15D8}" dt="2022-02-15T02:02:41.052" v="9"/>
          <ac:spMkLst>
            <pc:docMk/>
            <pc:sldMk cId="108887459" sldId="301"/>
            <ac:spMk id="9" creationId="{39D629BA-5651-4CD1-8544-D588F33F073B}"/>
          </ac:spMkLst>
        </pc:spChg>
        <pc:spChg chg="del">
          <ac:chgData name="Tamires Schloegel Kistner" userId="a2557402559c7521" providerId="Windows Live" clId="Web-{05AEADB9-4188-4BD2-9583-EFA51E5C15D8}" dt="2022-02-15T02:02:27.817" v="6"/>
          <ac:spMkLst>
            <pc:docMk/>
            <pc:sldMk cId="108887459" sldId="301"/>
            <ac:spMk id="10" creationId="{A0CB227E-2BAC-4A81-B8A3-A76DC77F5FFD}"/>
          </ac:spMkLst>
        </pc:spChg>
        <pc:spChg chg="del">
          <ac:chgData name="Tamires Schloegel Kistner" userId="a2557402559c7521" providerId="Windows Live" clId="Web-{05AEADB9-4188-4BD2-9583-EFA51E5C15D8}" dt="2022-02-15T02:02:43.880" v="10"/>
          <ac:spMkLst>
            <pc:docMk/>
            <pc:sldMk cId="108887459" sldId="301"/>
            <ac:spMk id="11" creationId="{68CC6EE1-B894-4C4D-A644-CA3ECB150DFC}"/>
          </ac:spMkLst>
        </pc:spChg>
        <pc:spChg chg="del">
          <ac:chgData name="Tamires Schloegel Kistner" userId="a2557402559c7521" providerId="Windows Live" clId="Web-{05AEADB9-4188-4BD2-9583-EFA51E5C15D8}" dt="2022-02-15T02:02:47.130" v="11"/>
          <ac:spMkLst>
            <pc:docMk/>
            <pc:sldMk cId="108887459" sldId="301"/>
            <ac:spMk id="12" creationId="{C6487464-5D98-4214-953E-5C3273A569D1}"/>
          </ac:spMkLst>
        </pc:spChg>
        <pc:spChg chg="del">
          <ac:chgData name="Tamires Schloegel Kistner" userId="a2557402559c7521" providerId="Windows Live" clId="Web-{05AEADB9-4188-4BD2-9583-EFA51E5C15D8}" dt="2022-02-15T02:02:26.239" v="5"/>
          <ac:spMkLst>
            <pc:docMk/>
            <pc:sldMk cId="108887459" sldId="301"/>
            <ac:spMk id="13" creationId="{0CF349FC-E207-4E9C-A025-27C4EB7D5B1F}"/>
          </ac:spMkLst>
        </pc:spChg>
        <pc:spChg chg="del">
          <ac:chgData name="Tamires Schloegel Kistner" userId="a2557402559c7521" providerId="Windows Live" clId="Web-{05AEADB9-4188-4BD2-9583-EFA51E5C15D8}" dt="2022-02-15T02:02:24.145" v="4"/>
          <ac:spMkLst>
            <pc:docMk/>
            <pc:sldMk cId="108887459" sldId="301"/>
            <ac:spMk id="14" creationId="{D590F168-0A9E-4DB4-A6AF-C82C5F5BB4E1}"/>
          </ac:spMkLst>
        </pc:spChg>
      </pc:sldChg>
      <pc:sldChg chg="del">
        <pc:chgData name="Tamires Schloegel Kistner" userId="a2557402559c7521" providerId="Windows Live" clId="Web-{05AEADB9-4188-4BD2-9583-EFA51E5C15D8}" dt="2022-02-15T02:04:41.445" v="34"/>
        <pc:sldMkLst>
          <pc:docMk/>
          <pc:sldMk cId="2158936419" sldId="317"/>
        </pc:sldMkLst>
      </pc:sldChg>
      <pc:sldChg chg="delSp add replId delAnim">
        <pc:chgData name="Tamires Schloegel Kistner" userId="a2557402559c7521" providerId="Windows Live" clId="Web-{05AEADB9-4188-4BD2-9583-EFA51E5C15D8}" dt="2022-02-15T02:03:13.709" v="18"/>
        <pc:sldMkLst>
          <pc:docMk/>
          <pc:sldMk cId="873621139" sldId="319"/>
        </pc:sldMkLst>
        <pc:spChg chg="del">
          <ac:chgData name="Tamires Schloegel Kistner" userId="a2557402559c7521" providerId="Windows Live" clId="Web-{05AEADB9-4188-4BD2-9583-EFA51E5C15D8}" dt="2022-02-15T02:02:57.849" v="15"/>
          <ac:spMkLst>
            <pc:docMk/>
            <pc:sldMk cId="873621139" sldId="319"/>
            <ac:spMk id="5" creationId="{8519E94A-CCBD-4E36-8645-C6876A97DE5F}"/>
          </ac:spMkLst>
        </pc:spChg>
        <pc:spChg chg="del">
          <ac:chgData name="Tamires Schloegel Kistner" userId="a2557402559c7521" providerId="Windows Live" clId="Web-{05AEADB9-4188-4BD2-9583-EFA51E5C15D8}" dt="2022-02-15T02:03:13.709" v="18"/>
          <ac:spMkLst>
            <pc:docMk/>
            <pc:sldMk cId="873621139" sldId="319"/>
            <ac:spMk id="9" creationId="{39D629BA-5651-4CD1-8544-D588F33F073B}"/>
          </ac:spMkLst>
        </pc:spChg>
        <pc:spChg chg="del">
          <ac:chgData name="Tamires Schloegel Kistner" userId="a2557402559c7521" providerId="Windows Live" clId="Web-{05AEADB9-4188-4BD2-9583-EFA51E5C15D8}" dt="2022-02-15T02:02:53.161" v="14"/>
          <ac:spMkLst>
            <pc:docMk/>
            <pc:sldMk cId="873621139" sldId="319"/>
            <ac:spMk id="10" creationId="{A0CB227E-2BAC-4A81-B8A3-A76DC77F5FFD}"/>
          </ac:spMkLst>
        </pc:spChg>
        <pc:spChg chg="del">
          <ac:chgData name="Tamires Schloegel Kistner" userId="a2557402559c7521" providerId="Windows Live" clId="Web-{05AEADB9-4188-4BD2-9583-EFA51E5C15D8}" dt="2022-02-15T02:03:11.599" v="17"/>
          <ac:spMkLst>
            <pc:docMk/>
            <pc:sldMk cId="873621139" sldId="319"/>
            <ac:spMk id="11" creationId="{68CC6EE1-B894-4C4D-A644-CA3ECB150DFC}"/>
          </ac:spMkLst>
        </pc:spChg>
        <pc:spChg chg="del">
          <ac:chgData name="Tamires Schloegel Kistner" userId="a2557402559c7521" providerId="Windows Live" clId="Web-{05AEADB9-4188-4BD2-9583-EFA51E5C15D8}" dt="2022-02-15T02:03:10.412" v="16"/>
          <ac:spMkLst>
            <pc:docMk/>
            <pc:sldMk cId="873621139" sldId="319"/>
            <ac:spMk id="12" creationId="{C6487464-5D98-4214-953E-5C3273A569D1}"/>
          </ac:spMkLst>
        </pc:spChg>
        <pc:spChg chg="del">
          <ac:chgData name="Tamires Schloegel Kistner" userId="a2557402559c7521" providerId="Windows Live" clId="Web-{05AEADB9-4188-4BD2-9583-EFA51E5C15D8}" dt="2022-02-15T02:02:52.443" v="13"/>
          <ac:spMkLst>
            <pc:docMk/>
            <pc:sldMk cId="873621139" sldId="319"/>
            <ac:spMk id="13" creationId="{0CF349FC-E207-4E9C-A025-27C4EB7D5B1F}"/>
          </ac:spMkLst>
        </pc:spChg>
        <pc:spChg chg="del">
          <ac:chgData name="Tamires Schloegel Kistner" userId="a2557402559c7521" providerId="Windows Live" clId="Web-{05AEADB9-4188-4BD2-9583-EFA51E5C15D8}" dt="2022-02-15T02:02:51.458" v="12"/>
          <ac:spMkLst>
            <pc:docMk/>
            <pc:sldMk cId="873621139" sldId="319"/>
            <ac:spMk id="14" creationId="{D590F168-0A9E-4DB4-A6AF-C82C5F5BB4E1}"/>
          </ac:spMkLst>
        </pc:spChg>
      </pc:sldChg>
      <pc:sldChg chg="delSp add replId delAnim">
        <pc:chgData name="Tamires Schloegel Kistner" userId="a2557402559c7521" providerId="Windows Live" clId="Web-{05AEADB9-4188-4BD2-9583-EFA51E5C15D8}" dt="2022-02-15T02:03:46.053" v="24"/>
        <pc:sldMkLst>
          <pc:docMk/>
          <pc:sldMk cId="634490793" sldId="320"/>
        </pc:sldMkLst>
        <pc:spChg chg="del">
          <ac:chgData name="Tamires Schloegel Kistner" userId="a2557402559c7521" providerId="Windows Live" clId="Web-{05AEADB9-4188-4BD2-9583-EFA51E5C15D8}" dt="2022-02-15T02:03:28.537" v="19"/>
          <ac:spMkLst>
            <pc:docMk/>
            <pc:sldMk cId="634490793" sldId="320"/>
            <ac:spMk id="5" creationId="{8519E94A-CCBD-4E36-8645-C6876A97DE5F}"/>
          </ac:spMkLst>
        </pc:spChg>
        <pc:spChg chg="del">
          <ac:chgData name="Tamires Schloegel Kistner" userId="a2557402559c7521" providerId="Windows Live" clId="Web-{05AEADB9-4188-4BD2-9583-EFA51E5C15D8}" dt="2022-02-15T02:03:35.772" v="20"/>
          <ac:spMkLst>
            <pc:docMk/>
            <pc:sldMk cId="634490793" sldId="320"/>
            <ac:spMk id="7" creationId="{B4B2D354-A9AA-485B-B0E6-7A755C638A85}"/>
          </ac:spMkLst>
        </pc:spChg>
        <pc:spChg chg="del">
          <ac:chgData name="Tamires Schloegel Kistner" userId="a2557402559c7521" providerId="Windows Live" clId="Web-{05AEADB9-4188-4BD2-9583-EFA51E5C15D8}" dt="2022-02-15T02:03:38.819" v="21"/>
          <ac:spMkLst>
            <pc:docMk/>
            <pc:sldMk cId="634490793" sldId="320"/>
            <ac:spMk id="11" creationId="{68CC6EE1-B894-4C4D-A644-CA3ECB150DFC}"/>
          </ac:spMkLst>
        </pc:spChg>
        <pc:spChg chg="del">
          <ac:chgData name="Tamires Schloegel Kistner" userId="a2557402559c7521" providerId="Windows Live" clId="Web-{05AEADB9-4188-4BD2-9583-EFA51E5C15D8}" dt="2022-02-15T02:03:41.147" v="22"/>
          <ac:spMkLst>
            <pc:docMk/>
            <pc:sldMk cId="634490793" sldId="320"/>
            <ac:spMk id="12" creationId="{C6487464-5D98-4214-953E-5C3273A569D1}"/>
          </ac:spMkLst>
        </pc:spChg>
        <pc:spChg chg="del">
          <ac:chgData name="Tamires Schloegel Kistner" userId="a2557402559c7521" providerId="Windows Live" clId="Web-{05AEADB9-4188-4BD2-9583-EFA51E5C15D8}" dt="2022-02-15T02:03:46.053" v="24"/>
          <ac:spMkLst>
            <pc:docMk/>
            <pc:sldMk cId="634490793" sldId="320"/>
            <ac:spMk id="13" creationId="{0CF349FC-E207-4E9C-A025-27C4EB7D5B1F}"/>
          </ac:spMkLst>
        </pc:spChg>
        <pc:spChg chg="del">
          <ac:chgData name="Tamires Schloegel Kistner" userId="a2557402559c7521" providerId="Windows Live" clId="Web-{05AEADB9-4188-4BD2-9583-EFA51E5C15D8}" dt="2022-02-15T02:03:44.912" v="23"/>
          <ac:spMkLst>
            <pc:docMk/>
            <pc:sldMk cId="634490793" sldId="320"/>
            <ac:spMk id="14" creationId="{D590F168-0A9E-4DB4-A6AF-C82C5F5BB4E1}"/>
          </ac:spMkLst>
        </pc:spChg>
      </pc:sldChg>
      <pc:sldChg chg="delSp add replId delAnim">
        <pc:chgData name="Tamires Schloegel Kistner" userId="a2557402559c7521" providerId="Windows Live" clId="Web-{05AEADB9-4188-4BD2-9583-EFA51E5C15D8}" dt="2022-02-15T02:04:02.585" v="29"/>
        <pc:sldMkLst>
          <pc:docMk/>
          <pc:sldMk cId="1077641395" sldId="321"/>
        </pc:sldMkLst>
        <pc:spChg chg="del">
          <ac:chgData name="Tamires Schloegel Kistner" userId="a2557402559c7521" providerId="Windows Live" clId="Web-{05AEADB9-4188-4BD2-9583-EFA51E5C15D8}" dt="2022-02-15T02:03:52.084" v="25"/>
          <ac:spMkLst>
            <pc:docMk/>
            <pc:sldMk cId="1077641395" sldId="321"/>
            <ac:spMk id="5" creationId="{8519E94A-CCBD-4E36-8645-C6876A97DE5F}"/>
          </ac:spMkLst>
        </pc:spChg>
        <pc:spChg chg="del">
          <ac:chgData name="Tamires Schloegel Kistner" userId="a2557402559c7521" providerId="Windows Live" clId="Web-{05AEADB9-4188-4BD2-9583-EFA51E5C15D8}" dt="2022-02-15T02:03:54.178" v="26"/>
          <ac:spMkLst>
            <pc:docMk/>
            <pc:sldMk cId="1077641395" sldId="321"/>
            <ac:spMk id="7" creationId="{B4B2D354-A9AA-485B-B0E6-7A755C638A85}"/>
          </ac:spMkLst>
        </pc:spChg>
        <pc:spChg chg="del">
          <ac:chgData name="Tamires Schloegel Kistner" userId="a2557402559c7521" providerId="Windows Live" clId="Web-{05AEADB9-4188-4BD2-9583-EFA51E5C15D8}" dt="2022-02-15T02:03:56.069" v="27"/>
          <ac:spMkLst>
            <pc:docMk/>
            <pc:sldMk cId="1077641395" sldId="321"/>
            <ac:spMk id="9" creationId="{39D629BA-5651-4CD1-8544-D588F33F073B}"/>
          </ac:spMkLst>
        </pc:spChg>
        <pc:spChg chg="del">
          <ac:chgData name="Tamires Schloegel Kistner" userId="a2557402559c7521" providerId="Windows Live" clId="Web-{05AEADB9-4188-4BD2-9583-EFA51E5C15D8}" dt="2022-02-15T02:04:02.585" v="29"/>
          <ac:spMkLst>
            <pc:docMk/>
            <pc:sldMk cId="1077641395" sldId="321"/>
            <ac:spMk id="12" creationId="{C6487464-5D98-4214-953E-5C3273A569D1}"/>
          </ac:spMkLst>
        </pc:spChg>
        <pc:spChg chg="del">
          <ac:chgData name="Tamires Schloegel Kistner" userId="a2557402559c7521" providerId="Windows Live" clId="Web-{05AEADB9-4188-4BD2-9583-EFA51E5C15D8}" dt="2022-02-15T02:03:58.710" v="28"/>
          <ac:spMkLst>
            <pc:docMk/>
            <pc:sldMk cId="1077641395" sldId="321"/>
            <ac:spMk id="14" creationId="{D590F168-0A9E-4DB4-A6AF-C82C5F5BB4E1}"/>
          </ac:spMkLst>
        </pc:spChg>
      </pc:sldChg>
      <pc:sldChg chg="delSp add replId delAnim">
        <pc:chgData name="Tamires Schloegel Kistner" userId="a2557402559c7521" providerId="Windows Live" clId="Web-{05AEADB9-4188-4BD2-9583-EFA51E5C15D8}" dt="2022-02-15T02:04:13.616" v="33"/>
        <pc:sldMkLst>
          <pc:docMk/>
          <pc:sldMk cId="2784048765" sldId="322"/>
        </pc:sldMkLst>
        <pc:spChg chg="del">
          <ac:chgData name="Tamires Schloegel Kistner" userId="a2557402559c7521" providerId="Windows Live" clId="Web-{05AEADB9-4188-4BD2-9583-EFA51E5C15D8}" dt="2022-02-15T02:04:05.600" v="30"/>
          <ac:spMkLst>
            <pc:docMk/>
            <pc:sldMk cId="2784048765" sldId="322"/>
            <ac:spMk id="5" creationId="{8519E94A-CCBD-4E36-8645-C6876A97DE5F}"/>
          </ac:spMkLst>
        </pc:spChg>
        <pc:spChg chg="del">
          <ac:chgData name="Tamires Schloegel Kistner" userId="a2557402559c7521" providerId="Windows Live" clId="Web-{05AEADB9-4188-4BD2-9583-EFA51E5C15D8}" dt="2022-02-15T02:04:07.147" v="31"/>
          <ac:spMkLst>
            <pc:docMk/>
            <pc:sldMk cId="2784048765" sldId="322"/>
            <ac:spMk id="7" creationId="{B4B2D354-A9AA-485B-B0E6-7A755C638A85}"/>
          </ac:spMkLst>
        </pc:spChg>
        <pc:spChg chg="del">
          <ac:chgData name="Tamires Schloegel Kistner" userId="a2557402559c7521" providerId="Windows Live" clId="Web-{05AEADB9-4188-4BD2-9583-EFA51E5C15D8}" dt="2022-02-15T02:04:11.179" v="32"/>
          <ac:spMkLst>
            <pc:docMk/>
            <pc:sldMk cId="2784048765" sldId="322"/>
            <ac:spMk id="9" creationId="{39D629BA-5651-4CD1-8544-D588F33F073B}"/>
          </ac:spMkLst>
        </pc:spChg>
        <pc:spChg chg="del">
          <ac:chgData name="Tamires Schloegel Kistner" userId="a2557402559c7521" providerId="Windows Live" clId="Web-{05AEADB9-4188-4BD2-9583-EFA51E5C15D8}" dt="2022-02-15T02:04:13.616" v="33"/>
          <ac:spMkLst>
            <pc:docMk/>
            <pc:sldMk cId="2784048765" sldId="322"/>
            <ac:spMk id="11" creationId="{68CC6EE1-B894-4C4D-A644-CA3ECB150DFC}"/>
          </ac:spMkLst>
        </pc:spChg>
      </pc:sldChg>
    </pc:docChg>
  </pc:docChgLst>
  <pc:docChgLst>
    <pc:chgData name="Tamires Schloegel Kistner" userId="a2557402559c7521" providerId="Windows Live" clId="Web-{356E1C2E-F615-47F6-93BD-0F8AE41CE38D}"/>
    <pc:docChg chg="addSld modSld">
      <pc:chgData name="Tamires Schloegel Kistner" userId="a2557402559c7521" providerId="Windows Live" clId="Web-{356E1C2E-F615-47F6-93BD-0F8AE41CE38D}" dt="2021-09-04T11:42:39.055" v="259" actId="20577"/>
      <pc:docMkLst>
        <pc:docMk/>
      </pc:docMkLst>
      <pc:sldChg chg="addSp delSp modSp">
        <pc:chgData name="Tamires Schloegel Kistner" userId="a2557402559c7521" providerId="Windows Live" clId="Web-{356E1C2E-F615-47F6-93BD-0F8AE41CE38D}" dt="2021-09-04T11:04:45.362" v="21" actId="20577"/>
        <pc:sldMkLst>
          <pc:docMk/>
          <pc:sldMk cId="1559789889" sldId="291"/>
        </pc:sldMkLst>
        <pc:spChg chg="add del">
          <ac:chgData name="Tamires Schloegel Kistner" userId="a2557402559c7521" providerId="Windows Live" clId="Web-{356E1C2E-F615-47F6-93BD-0F8AE41CE38D}" dt="2021-09-04T11:01:01.021" v="4"/>
          <ac:spMkLst>
            <pc:docMk/>
            <pc:sldMk cId="1559789889" sldId="291"/>
            <ac:spMk id="2" creationId="{92319017-BF52-478D-9C0C-9CBAF1C7C4B8}"/>
          </ac:spMkLst>
        </pc:spChg>
        <pc:spChg chg="mod">
          <ac:chgData name="Tamires Schloegel Kistner" userId="a2557402559c7521" providerId="Windows Live" clId="Web-{356E1C2E-F615-47F6-93BD-0F8AE41CE38D}" dt="2021-09-04T11:04:45.362" v="21" actId="20577"/>
          <ac:spMkLst>
            <pc:docMk/>
            <pc:sldMk cId="1559789889" sldId="291"/>
            <ac:spMk id="3" creationId="{F13469C7-F02F-4491-9E6D-278C751EFFA7}"/>
          </ac:spMkLst>
        </pc:spChg>
        <pc:picChg chg="add mod">
          <ac:chgData name="Tamires Schloegel Kistner" userId="a2557402559c7521" providerId="Windows Live" clId="Web-{356E1C2E-F615-47F6-93BD-0F8AE41CE38D}" dt="2021-09-04T11:01:20.288" v="18" actId="1076"/>
          <ac:picMkLst>
            <pc:docMk/>
            <pc:sldMk cId="1559789889" sldId="291"/>
            <ac:picMk id="5" creationId="{8B6B5881-B036-4DCF-BFC2-66C7C89D6E0C}"/>
          </ac:picMkLst>
        </pc:picChg>
      </pc:sldChg>
      <pc:sldChg chg="addSp modSp">
        <pc:chgData name="Tamires Schloegel Kistner" userId="a2557402559c7521" providerId="Windows Live" clId="Web-{356E1C2E-F615-47F6-93BD-0F8AE41CE38D}" dt="2021-09-04T11:39:42.107" v="216" actId="1076"/>
        <pc:sldMkLst>
          <pc:docMk/>
          <pc:sldMk cId="4186604784" sldId="299"/>
        </pc:sldMkLst>
        <pc:spChg chg="mod">
          <ac:chgData name="Tamires Schloegel Kistner" userId="a2557402559c7521" providerId="Windows Live" clId="Web-{356E1C2E-F615-47F6-93BD-0F8AE41CE38D}" dt="2021-09-04T11:39:34.028" v="215" actId="14100"/>
          <ac:spMkLst>
            <pc:docMk/>
            <pc:sldMk cId="4186604784" sldId="299"/>
            <ac:spMk id="3" creationId="{F13469C7-F02F-4491-9E6D-278C751EFFA7}"/>
          </ac:spMkLst>
        </pc:spChg>
        <pc:picChg chg="add mod">
          <ac:chgData name="Tamires Schloegel Kistner" userId="a2557402559c7521" providerId="Windows Live" clId="Web-{356E1C2E-F615-47F6-93BD-0F8AE41CE38D}" dt="2021-09-04T11:39:42.107" v="216" actId="1076"/>
          <ac:picMkLst>
            <pc:docMk/>
            <pc:sldMk cId="4186604784" sldId="299"/>
            <ac:picMk id="2" creationId="{039FD1FA-D7CA-4D68-B718-7D553083E57D}"/>
          </ac:picMkLst>
        </pc:picChg>
      </pc:sldChg>
      <pc:sldChg chg="addSp delSp modSp add replId">
        <pc:chgData name="Tamires Schloegel Kistner" userId="a2557402559c7521" providerId="Windows Live" clId="Web-{356E1C2E-F615-47F6-93BD-0F8AE41CE38D}" dt="2021-09-04T11:42:39.055" v="259" actId="20577"/>
        <pc:sldMkLst>
          <pc:docMk/>
          <pc:sldMk cId="2464996941" sldId="318"/>
        </pc:sldMkLst>
        <pc:spChg chg="mod">
          <ac:chgData name="Tamires Schloegel Kistner" userId="a2557402559c7521" providerId="Windows Live" clId="Web-{356E1C2E-F615-47F6-93BD-0F8AE41CE38D}" dt="2021-09-04T11:42:39.055" v="259" actId="20577"/>
          <ac:spMkLst>
            <pc:docMk/>
            <pc:sldMk cId="2464996941" sldId="318"/>
            <ac:spMk id="3" creationId="{F13469C7-F02F-4491-9E6D-278C751EFFA7}"/>
          </ac:spMkLst>
        </pc:spChg>
        <pc:spChg chg="mod">
          <ac:chgData name="Tamires Schloegel Kistner" userId="a2557402559c7521" providerId="Windows Live" clId="Web-{356E1C2E-F615-47F6-93BD-0F8AE41CE38D}" dt="2021-09-04T11:42:18.522" v="255" actId="1076"/>
          <ac:spMkLst>
            <pc:docMk/>
            <pc:sldMk cId="2464996941" sldId="318"/>
            <ac:spMk id="4" creationId="{5C68DF1B-A305-4984-8968-698B22797728}"/>
          </ac:spMkLst>
        </pc:spChg>
        <pc:picChg chg="del">
          <ac:chgData name="Tamires Schloegel Kistner" userId="a2557402559c7521" providerId="Windows Live" clId="Web-{356E1C2E-F615-47F6-93BD-0F8AE41CE38D}" dt="2021-09-04T11:36:54.300" v="131"/>
          <ac:picMkLst>
            <pc:docMk/>
            <pc:sldMk cId="2464996941" sldId="318"/>
            <ac:picMk id="2" creationId="{039FD1FA-D7CA-4D68-B718-7D553083E57D}"/>
          </ac:picMkLst>
        </pc:picChg>
        <pc:picChg chg="add mod">
          <ac:chgData name="Tamires Schloegel Kistner" userId="a2557402559c7521" providerId="Windows Live" clId="Web-{356E1C2E-F615-47F6-93BD-0F8AE41CE38D}" dt="2021-09-04T11:42:27.585" v="258" actId="1076"/>
          <ac:picMkLst>
            <pc:docMk/>
            <pc:sldMk cId="2464996941" sldId="318"/>
            <ac:picMk id="5" creationId="{2C34DAB8-9062-42A6-8FB7-6A2F61E1E2EE}"/>
          </ac:picMkLst>
        </pc:picChg>
        <pc:picChg chg="add mod">
          <ac:chgData name="Tamires Schloegel Kistner" userId="a2557402559c7521" providerId="Windows Live" clId="Web-{356E1C2E-F615-47F6-93BD-0F8AE41CE38D}" dt="2021-09-04T11:42:23.429" v="257" actId="1076"/>
          <ac:picMkLst>
            <pc:docMk/>
            <pc:sldMk cId="2464996941" sldId="318"/>
            <ac:picMk id="6" creationId="{860B961C-96F2-4A8C-A4D2-CBCC18242AE9}"/>
          </ac:picMkLst>
        </pc:picChg>
      </pc:sldChg>
    </pc:docChg>
  </pc:docChgLst>
  <pc:docChgLst>
    <pc:chgData name="Tamires Schloegel Kistner" userId="a2557402559c7521" providerId="LiveId" clId="{42279454-B344-4903-9E04-57F36008E8B0}"/>
    <pc:docChg chg="undo redo custSel addSld delSld modSld">
      <pc:chgData name="Tamires Schloegel Kistner" userId="a2557402559c7521" providerId="LiveId" clId="{42279454-B344-4903-9E04-57F36008E8B0}" dt="2024-09-03T00:42:50.407" v="1559" actId="20577"/>
      <pc:docMkLst>
        <pc:docMk/>
      </pc:docMkLst>
      <pc:sldChg chg="addSp delSp modSp mod addAnim delAnim setClrOvrMap delDesignElem">
        <pc:chgData name="Tamires Schloegel Kistner" userId="a2557402559c7521" providerId="LiveId" clId="{42279454-B344-4903-9E04-57F36008E8B0}" dt="2024-09-02T20:47:41.037" v="347" actId="732"/>
        <pc:sldMkLst>
          <pc:docMk/>
          <pc:sldMk cId="1808703431" sldId="258"/>
        </pc:sldMkLst>
        <pc:spChg chg="mod">
          <ac:chgData name="Tamires Schloegel Kistner" userId="a2557402559c7521" providerId="LiveId" clId="{42279454-B344-4903-9E04-57F36008E8B0}" dt="2024-09-02T20:33:35.890" v="149" actId="26606"/>
          <ac:spMkLst>
            <pc:docMk/>
            <pc:sldMk cId="1808703431" sldId="258"/>
            <ac:spMk id="2" creationId="{677914EE-1D22-4261-BABC-E59226E99B59}"/>
          </ac:spMkLst>
        </pc:spChg>
        <pc:spChg chg="mod">
          <ac:chgData name="Tamires Schloegel Kistner" userId="a2557402559c7521" providerId="LiveId" clId="{42279454-B344-4903-9E04-57F36008E8B0}" dt="2024-09-02T20:33:35.890" v="149" actId="26606"/>
          <ac:spMkLst>
            <pc:docMk/>
            <pc:sldMk cId="1808703431" sldId="258"/>
            <ac:spMk id="3" creationId="{E351BE5E-1BF4-4A36-B08F-D89ADA520A23}"/>
          </ac:spMkLst>
        </pc:spChg>
        <pc:spChg chg="add mod modCrop">
          <ac:chgData name="Tamires Schloegel Kistner" userId="a2557402559c7521" providerId="LiveId" clId="{42279454-B344-4903-9E04-57F36008E8B0}" dt="2024-09-02T20:47:41.037" v="347" actId="732"/>
          <ac:spMkLst>
            <pc:docMk/>
            <pc:sldMk cId="1808703431" sldId="258"/>
            <ac:spMk id="5" creationId="{FDDFBA27-0CD8-5AAD-D78F-1CF028869220}"/>
          </ac:spMkLst>
        </pc:spChg>
        <pc:spChg chg="add del">
          <ac:chgData name="Tamires Schloegel Kistner" userId="a2557402559c7521" providerId="LiveId" clId="{42279454-B344-4903-9E04-57F36008E8B0}" dt="2024-09-02T20:33:27.972" v="134" actId="26606"/>
          <ac:spMkLst>
            <pc:docMk/>
            <pc:sldMk cId="1808703431" sldId="258"/>
            <ac:spMk id="6" creationId="{C228B962-6D59-47D7-8215-55B79A4D370A}"/>
          </ac:spMkLst>
        </pc:spChg>
        <pc:spChg chg="add del">
          <ac:chgData name="Tamires Schloegel Kistner" userId="a2557402559c7521" providerId="LiveId" clId="{42279454-B344-4903-9E04-57F36008E8B0}" dt="2024-09-02T20:33:33.053" v="144" actId="26606"/>
          <ac:spMkLst>
            <pc:docMk/>
            <pc:sldMk cId="1808703431" sldId="258"/>
            <ac:spMk id="7" creationId="{72974D1C-9B6C-41AA-9861-0A9C0469FA54}"/>
          </ac:spMkLst>
        </pc:spChg>
        <pc:spChg chg="add del">
          <ac:chgData name="Tamires Schloegel Kistner" userId="a2557402559c7521" providerId="LiveId" clId="{42279454-B344-4903-9E04-57F36008E8B0}" dt="2024-09-02T20:33:30.986" v="136" actId="26606"/>
          <ac:spMkLst>
            <pc:docMk/>
            <pc:sldMk cId="1808703431" sldId="258"/>
            <ac:spMk id="8" creationId="{CA01913F-3FBD-4B62-92CF-D2B8A674152E}"/>
          </ac:spMkLst>
        </pc:spChg>
        <pc:spChg chg="add mod">
          <ac:chgData name="Tamires Schloegel Kistner" userId="a2557402559c7521" providerId="LiveId" clId="{42279454-B344-4903-9E04-57F36008E8B0}" dt="2024-09-02T20:38:01.695" v="201" actId="1076"/>
          <ac:spMkLst>
            <pc:docMk/>
            <pc:sldMk cId="1808703431" sldId="258"/>
            <ac:spMk id="9" creationId="{73179C0A-97F2-BFA7-59F5-67355E937CA0}"/>
          </ac:spMkLst>
        </pc:spChg>
        <pc:spChg chg="del">
          <ac:chgData name="Tamires Schloegel Kistner" userId="a2557402559c7521" providerId="LiveId" clId="{42279454-B344-4903-9E04-57F36008E8B0}" dt="2024-08-23T18:28:29.963" v="1"/>
          <ac:spMkLst>
            <pc:docMk/>
            <pc:sldMk cId="1808703431" sldId="258"/>
            <ac:spMk id="9" creationId="{C2AD7556-C90D-4946-8E4E-1E79D5B3D2F5}"/>
          </ac:spMkLst>
        </pc:spChg>
        <pc:spChg chg="del">
          <ac:chgData name="Tamires Schloegel Kistner" userId="a2557402559c7521" providerId="LiveId" clId="{42279454-B344-4903-9E04-57F36008E8B0}" dt="2024-08-23T18:28:29.963" v="1"/>
          <ac:spMkLst>
            <pc:docMk/>
            <pc:sldMk cId="1808703431" sldId="258"/>
            <ac:spMk id="11" creationId="{DBB0CC56-54B2-4AE0-87C5-296E78A028BA}"/>
          </ac:spMkLst>
        </pc:spChg>
        <pc:spChg chg="add mod">
          <ac:chgData name="Tamires Schloegel Kistner" userId="a2557402559c7521" providerId="LiveId" clId="{42279454-B344-4903-9E04-57F36008E8B0}" dt="2024-09-02T20:38:28.473" v="209" actId="1076"/>
          <ac:spMkLst>
            <pc:docMk/>
            <pc:sldMk cId="1808703431" sldId="258"/>
            <ac:spMk id="11" creationId="{F453ABE0-F501-4E0E-E6D6-F255A66BD6B8}"/>
          </ac:spMkLst>
        </pc:spChg>
        <pc:spChg chg="add del">
          <ac:chgData name="Tamires Schloegel Kistner" userId="a2557402559c7521" providerId="LiveId" clId="{42279454-B344-4903-9E04-57F36008E8B0}" dt="2024-09-02T20:33:35.243" v="146" actId="26606"/>
          <ac:spMkLst>
            <pc:docMk/>
            <pc:sldMk cId="1808703431" sldId="258"/>
            <ac:spMk id="12" creationId="{F3BB34A6-31BD-4BBB-A8C8-C3E81A71F41B}"/>
          </ac:spMkLst>
        </pc:spChg>
        <pc:spChg chg="add del">
          <ac:chgData name="Tamires Schloegel Kistner" userId="a2557402559c7521" providerId="LiveId" clId="{42279454-B344-4903-9E04-57F36008E8B0}" dt="2024-09-02T20:33:35.877" v="148" actId="26606"/>
          <ac:spMkLst>
            <pc:docMk/>
            <pc:sldMk cId="1808703431" sldId="258"/>
            <ac:spMk id="15" creationId="{C228B962-6D59-47D7-8215-55B79A4D370A}"/>
          </ac:spMkLst>
        </pc:spChg>
        <pc:spChg chg="add">
          <ac:chgData name="Tamires Schloegel Kistner" userId="a2557402559c7521" providerId="LiveId" clId="{42279454-B344-4903-9E04-57F36008E8B0}" dt="2024-09-02T20:33:35.890" v="149" actId="26606"/>
          <ac:spMkLst>
            <pc:docMk/>
            <pc:sldMk cId="1808703431" sldId="258"/>
            <ac:spMk id="17" creationId="{FB24EDA8-DF72-4C37-9EC2-D92134F72F0B}"/>
          </ac:spMkLst>
        </pc:spChg>
        <pc:spChg chg="add">
          <ac:chgData name="Tamires Schloegel Kistner" userId="a2557402559c7521" providerId="LiveId" clId="{42279454-B344-4903-9E04-57F36008E8B0}" dt="2024-09-02T20:33:35.890" v="149" actId="26606"/>
          <ac:spMkLst>
            <pc:docMk/>
            <pc:sldMk cId="1808703431" sldId="258"/>
            <ac:spMk id="18" creationId="{76F64638-3523-4975-845C-48099809A60F}"/>
          </ac:spMkLst>
        </pc:spChg>
        <pc:picChg chg="mod">
          <ac:chgData name="Tamires Schloegel Kistner" userId="a2557402559c7521" providerId="LiveId" clId="{42279454-B344-4903-9E04-57F36008E8B0}" dt="2024-09-02T20:33:35.890" v="149" actId="26606"/>
          <ac:picMkLst>
            <pc:docMk/>
            <pc:sldMk cId="1808703431" sldId="258"/>
            <ac:picMk id="4" creationId="{E1733F83-EAB9-44CF-B7CE-71CE9853B3EE}"/>
          </ac:picMkLst>
        </pc:picChg>
        <pc:cxnChg chg="add del">
          <ac:chgData name="Tamires Schloegel Kistner" userId="a2557402559c7521" providerId="LiveId" clId="{42279454-B344-4903-9E04-57F36008E8B0}" dt="2024-09-02T20:33:30.986" v="136" actId="26606"/>
          <ac:cxnSpMkLst>
            <pc:docMk/>
            <pc:sldMk cId="1808703431" sldId="258"/>
            <ac:cxnSpMk id="10" creationId="{FBB0A898-5387-4E99-A785-462A85DC0170}"/>
          </ac:cxnSpMkLst>
        </pc:cxnChg>
        <pc:cxnChg chg="add del">
          <ac:chgData name="Tamires Schloegel Kistner" userId="a2557402559c7521" providerId="LiveId" clId="{42279454-B344-4903-9E04-57F36008E8B0}" dt="2024-09-02T20:33:35.243" v="146" actId="26606"/>
          <ac:cxnSpMkLst>
            <pc:docMk/>
            <pc:sldMk cId="1808703431" sldId="258"/>
            <ac:cxnSpMk id="13" creationId="{6FF4E9B4-BE85-45F4-8672-47D51F1401BE}"/>
          </ac:cxnSpMkLst>
        </pc:cxnChg>
        <pc:cxnChg chg="add">
          <ac:chgData name="Tamires Schloegel Kistner" userId="a2557402559c7521" providerId="LiveId" clId="{42279454-B344-4903-9E04-57F36008E8B0}" dt="2024-09-02T20:33:35.890" v="149" actId="26606"/>
          <ac:cxnSpMkLst>
            <pc:docMk/>
            <pc:sldMk cId="1808703431" sldId="258"/>
            <ac:cxnSpMk id="19" creationId="{0A046F70-04DA-4509-A661-28463B63FF3B}"/>
          </ac:cxnSpMkLst>
        </pc:cxnChg>
      </pc:sldChg>
      <pc:sldChg chg="addSp delSp modSp mod">
        <pc:chgData name="Tamires Schloegel Kistner" userId="a2557402559c7521" providerId="LiveId" clId="{42279454-B344-4903-9E04-57F36008E8B0}" dt="2024-09-02T20:40:04.913" v="234" actId="13782"/>
        <pc:sldMkLst>
          <pc:docMk/>
          <pc:sldMk cId="3716169385" sldId="259"/>
        </pc:sldMkLst>
        <pc:spChg chg="add mod">
          <ac:chgData name="Tamires Schloegel Kistner" userId="a2557402559c7521" providerId="LiveId" clId="{42279454-B344-4903-9E04-57F36008E8B0}" dt="2024-09-02T20:39:47.982" v="231" actId="1076"/>
          <ac:spMkLst>
            <pc:docMk/>
            <pc:sldMk cId="3716169385" sldId="259"/>
            <ac:spMk id="2" creationId="{5E4FCB3F-DF03-F6D7-A97C-FB7746F144D4}"/>
          </ac:spMkLst>
        </pc:spChg>
        <pc:spChg chg="add mod">
          <ac:chgData name="Tamires Schloegel Kistner" userId="a2557402559c7521" providerId="LiveId" clId="{42279454-B344-4903-9E04-57F36008E8B0}" dt="2024-09-02T20:39:49.991" v="233" actId="1076"/>
          <ac:spMkLst>
            <pc:docMk/>
            <pc:sldMk cId="3716169385" sldId="259"/>
            <ac:spMk id="3" creationId="{0A768FB8-BE49-46E7-D326-5C54A09E6EB2}"/>
          </ac:spMkLst>
        </pc:spChg>
        <pc:spChg chg="add mod">
          <ac:chgData name="Tamires Schloegel Kistner" userId="a2557402559c7521" providerId="LiveId" clId="{42279454-B344-4903-9E04-57F36008E8B0}" dt="2024-09-02T20:39:49.095" v="232" actId="1076"/>
          <ac:spMkLst>
            <pc:docMk/>
            <pc:sldMk cId="3716169385" sldId="259"/>
            <ac:spMk id="7" creationId="{83BBECD3-779E-A4F4-C7A4-50DF0D679036}"/>
          </ac:spMkLst>
        </pc:spChg>
        <pc:spChg chg="add mod">
          <ac:chgData name="Tamires Schloegel Kistner" userId="a2557402559c7521" providerId="LiveId" clId="{42279454-B344-4903-9E04-57F36008E8B0}" dt="2024-09-02T20:39:47.005" v="230" actId="1076"/>
          <ac:spMkLst>
            <pc:docMk/>
            <pc:sldMk cId="3716169385" sldId="259"/>
            <ac:spMk id="12" creationId="{C5D012FA-AF2F-8D79-B8F0-FB3A77F58496}"/>
          </ac:spMkLst>
        </pc:spChg>
        <pc:spChg chg="mod">
          <ac:chgData name="Tamires Schloegel Kistner" userId="a2557402559c7521" providerId="LiveId" clId="{42279454-B344-4903-9E04-57F36008E8B0}" dt="2024-09-02T20:33:58.792" v="150" actId="17032"/>
          <ac:spMkLst>
            <pc:docMk/>
            <pc:sldMk cId="3716169385" sldId="259"/>
            <ac:spMk id="14" creationId="{0D71FCC7-DB2E-4D93-921D-16E9BF6478AD}"/>
          </ac:spMkLst>
        </pc:spChg>
        <pc:graphicFrameChg chg="mod">
          <ac:chgData name="Tamires Schloegel Kistner" userId="a2557402559c7521" providerId="LiveId" clId="{42279454-B344-4903-9E04-57F36008E8B0}" dt="2024-09-02T20:40:04.913" v="234" actId="13782"/>
          <ac:graphicFrameMkLst>
            <pc:docMk/>
            <pc:sldMk cId="3716169385" sldId="259"/>
            <ac:graphicFrameMk id="16" creationId="{0ED3229D-3D1D-4DD7-BCD2-C7BE058DE9DD}"/>
          </ac:graphicFrameMkLst>
        </pc:graphicFrame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4" creationId="{9FC47704-AFE8-4D42-A78D-EF6D8EE12DB1}"/>
          </ac:picMkLst>
        </pc:pic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5" creationId="{58323F51-5072-4CCE-BC50-7F60C317A4AE}"/>
          </ac:picMkLst>
        </pc:pic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6" creationId="{472D78F2-0FC6-4DD5-8691-99A1CCBEC24C}"/>
          </ac:picMkLst>
        </pc:pic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8" creationId="{5F44F517-647E-4DF2-B08A-ADE74980DBC5}"/>
          </ac:picMkLst>
        </pc:pic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9" creationId="{020C81BB-C784-4DB6-9F45-2AFF43DCD25D}"/>
          </ac:picMkLst>
        </pc:picChg>
        <pc:picChg chg="del mod">
          <ac:chgData name="Tamires Schloegel Kistner" userId="a2557402559c7521" providerId="LiveId" clId="{42279454-B344-4903-9E04-57F36008E8B0}" dt="2024-09-02T20:39:09.208" v="215" actId="478"/>
          <ac:picMkLst>
            <pc:docMk/>
            <pc:sldMk cId="3716169385" sldId="259"/>
            <ac:picMk id="10" creationId="{BFC9D26B-44AA-4812-8D3E-059DA3B07A3B}"/>
          </ac:picMkLst>
        </pc:picChg>
        <pc:picChg chg="del mod">
          <ac:chgData name="Tamires Schloegel Kistner" userId="a2557402559c7521" providerId="LiveId" clId="{42279454-B344-4903-9E04-57F36008E8B0}" dt="2024-09-02T20:39:10.673" v="216" actId="478"/>
          <ac:picMkLst>
            <pc:docMk/>
            <pc:sldMk cId="3716169385" sldId="259"/>
            <ac:picMk id="11" creationId="{06A9C86C-4F1C-4C44-BBEE-F7BABCE7DA5C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5:07.668" v="839" actId="1076"/>
        <pc:sldMkLst>
          <pc:docMk/>
          <pc:sldMk cId="1119217961" sldId="260"/>
        </pc:sldMkLst>
        <pc:spChg chg="add mod">
          <ac:chgData name="Tamires Schloegel Kistner" userId="a2557402559c7521" providerId="LiveId" clId="{42279454-B344-4903-9E04-57F36008E8B0}" dt="2024-09-02T20:35:02.293" v="183" actId="11529"/>
          <ac:spMkLst>
            <pc:docMk/>
            <pc:sldMk cId="1119217961" sldId="260"/>
            <ac:spMk id="2" creationId="{9D6CE829-EC80-E79C-98C5-CF62EA12D57A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5" creationId="{8FFC3A7E-E076-9939-E801-4A698B110C37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6" creationId="{8E640171-029B-D6E7-471B-2722072E30AD}"/>
          </ac:spMkLst>
        </pc:spChg>
        <pc:spChg chg="mod">
          <ac:chgData name="Tamires Schloegel Kistner" userId="a2557402559c7521" providerId="LiveId" clId="{42279454-B344-4903-9E04-57F36008E8B0}" dt="2024-09-02T21:15:07.668" v="839" actId="1076"/>
          <ac:spMkLst>
            <pc:docMk/>
            <pc:sldMk cId="1119217961" sldId="260"/>
            <ac:spMk id="7" creationId="{1D8F96A8-8C34-458B-AF8C-8377A85925F2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8" creationId="{3399301D-024B-F341-5E2E-118136CCC43C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9" creationId="{99631E1D-2CE1-2A65-383E-B5B8FE8E6D7A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0" creationId="{571EBAFD-3CF4-EC40-6FCD-91EF61E2103C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1" creationId="{DDD1A36A-9ABB-AD35-3E6C-936E591B1CD4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2" creationId="{5245A5F7-DB17-CE59-21F2-A7D06A8F8138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3" creationId="{5213F667-8408-1BFE-32FF-B8A8AD0E6A6C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4" creationId="{B6F43AF2-5B9F-B22B-1B4F-995E9AD70368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5" creationId="{1BD83868-B1D0-6213-14E2-CE631802EFE5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6" creationId="{10AE49B2-44CB-BDDD-7AB5-87325E594223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7" creationId="{DF71B31A-3C8E-401E-0DD4-6D0A4121F041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8" creationId="{B57E1489-A68F-4095-E814-D8A6576C858D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19" creationId="{DFA1A8A0-352F-58F4-EA14-5D8F9B81229D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20" creationId="{304AC575-66F2-3F7F-6D3F-75939A275049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21" creationId="{6EDFDF57-4C39-7134-6938-57460115CD4B}"/>
          </ac:spMkLst>
        </pc:spChg>
        <pc:spChg chg="mod">
          <ac:chgData name="Tamires Schloegel Kistner" userId="a2557402559c7521" providerId="LiveId" clId="{42279454-B344-4903-9E04-57F36008E8B0}" dt="2024-09-02T20:35:16.277" v="185" actId="18245"/>
          <ac:spMkLst>
            <pc:docMk/>
            <pc:sldMk cId="1119217961" sldId="260"/>
            <ac:spMk id="22" creationId="{C7CE5684-7F2F-EB07-616E-41B2090915F2}"/>
          </ac:spMkLst>
        </pc:spChg>
        <pc:spChg chg="mod">
          <ac:chgData name="Tamires Schloegel Kistner" userId="a2557402559c7521" providerId="LiveId" clId="{42279454-B344-4903-9E04-57F36008E8B0}" dt="2024-09-02T20:35:05.880" v="184" actId="18245"/>
          <ac:spMkLst>
            <pc:docMk/>
            <pc:sldMk cId="1119217961" sldId="260"/>
            <ac:spMk id="23" creationId="{51C61B49-D82F-D7C9-EF75-4B1C3906D01C}"/>
          </ac:spMkLst>
        </pc:spChg>
        <pc:spChg chg="add mod ord">
          <ac:chgData name="Tamires Schloegel Kistner" userId="a2557402559c7521" providerId="LiveId" clId="{42279454-B344-4903-9E04-57F36008E8B0}" dt="2024-09-02T21:13:21.269" v="737"/>
          <ac:spMkLst>
            <pc:docMk/>
            <pc:sldMk cId="1119217961" sldId="260"/>
            <ac:spMk id="24" creationId="{33FE417E-ED33-9FA9-1A25-9CB93B1EBE38}"/>
          </ac:spMkLst>
        </pc:spChg>
        <pc:spChg chg="add del mod">
          <ac:chgData name="Tamires Schloegel Kistner" userId="a2557402559c7521" providerId="LiveId" clId="{42279454-B344-4903-9E04-57F36008E8B0}" dt="2024-09-02T21:13:32.808" v="739" actId="478"/>
          <ac:spMkLst>
            <pc:docMk/>
            <pc:sldMk cId="1119217961" sldId="260"/>
            <ac:spMk id="25" creationId="{F7B7DD54-2EDB-2FC1-5009-0F7470E445FC}"/>
          </ac:spMkLst>
        </pc:spChg>
        <pc:spChg chg="add del mod">
          <ac:chgData name="Tamires Schloegel Kistner" userId="a2557402559c7521" providerId="LiveId" clId="{42279454-B344-4903-9E04-57F36008E8B0}" dt="2024-09-02T20:41:13.688" v="248" actId="478"/>
          <ac:spMkLst>
            <pc:docMk/>
            <pc:sldMk cId="1119217961" sldId="260"/>
            <ac:spMk id="26" creationId="{0C211B3F-FA5C-15CB-710B-40A690A4FA95}"/>
          </ac:spMkLst>
        </pc:spChg>
        <pc:spChg chg="add mod ord">
          <ac:chgData name="Tamires Schloegel Kistner" userId="a2557402559c7521" providerId="LiveId" clId="{42279454-B344-4903-9E04-57F36008E8B0}" dt="2024-09-02T21:15:05.310" v="838" actId="29295"/>
          <ac:spMkLst>
            <pc:docMk/>
            <pc:sldMk cId="1119217961" sldId="260"/>
            <ac:spMk id="27" creationId="{4D9B8260-2BEA-93CD-D1B0-EEB3F8491FD1}"/>
          </ac:spMkLst>
        </pc:spChg>
        <pc:grpChg chg="mod">
          <ac:chgData name="Tamires Schloegel Kistner" userId="a2557402559c7521" providerId="LiveId" clId="{42279454-B344-4903-9E04-57F36008E8B0}" dt="2024-09-02T20:35:16.277" v="185" actId="18245"/>
          <ac:grpSpMkLst>
            <pc:docMk/>
            <pc:sldMk cId="1119217961" sldId="260"/>
            <ac:grpSpMk id="3" creationId="{A320689C-BBA1-BDCF-4D22-BD71BB1F0259}"/>
          </ac:grpSpMkLst>
        </pc:grpChg>
        <pc:graphicFrameChg chg="add del mod">
          <ac:chgData name="Tamires Schloegel Kistner" userId="a2557402559c7521" providerId="LiveId" clId="{42279454-B344-4903-9E04-57F36008E8B0}" dt="2024-09-02T20:40:40.240" v="236"/>
          <ac:graphicFrameMkLst>
            <pc:docMk/>
            <pc:sldMk cId="1119217961" sldId="260"/>
            <ac:graphicFrameMk id="4" creationId="{2E2E2E90-B75D-4DCA-A83A-038F5A00A501}"/>
          </ac:graphicFrameMkLst>
        </pc:graphicFrameChg>
        <pc:picChg chg="del">
          <ac:chgData name="Tamires Schloegel Kistner" userId="a2557402559c7521" providerId="LiveId" clId="{42279454-B344-4903-9E04-57F36008E8B0}" dt="2024-09-02T20:40:36.467" v="235" actId="478"/>
          <ac:picMkLst>
            <pc:docMk/>
            <pc:sldMk cId="1119217961" sldId="260"/>
            <ac:picMk id="249" creationId="{4D23242A-17CA-4EA1-8748-69A85F61931C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1:27" v="717" actId="108"/>
        <pc:sldMkLst>
          <pc:docMk/>
          <pc:sldMk cId="668260704" sldId="262"/>
        </pc:sldMkLst>
        <pc:spChg chg="add mod">
          <ac:chgData name="Tamires Schloegel Kistner" userId="a2557402559c7521" providerId="LiveId" clId="{42279454-B344-4903-9E04-57F36008E8B0}" dt="2024-09-02T21:03:04.830" v="595" actId="1076"/>
          <ac:spMkLst>
            <pc:docMk/>
            <pc:sldMk cId="668260704" sldId="262"/>
            <ac:spMk id="2" creationId="{0E49A4AA-87DA-D486-0BB0-88A42E21E3E2}"/>
          </ac:spMkLst>
        </pc:spChg>
        <pc:spChg chg="mod">
          <ac:chgData name="Tamires Schloegel Kistner" userId="a2557402559c7521" providerId="LiveId" clId="{42279454-B344-4903-9E04-57F36008E8B0}" dt="2024-09-02T21:03:14.103" v="597" actId="255"/>
          <ac:spMkLst>
            <pc:docMk/>
            <pc:sldMk cId="668260704" sldId="262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1:27" v="717" actId="108"/>
          <ac:spMkLst>
            <pc:docMk/>
            <pc:sldMk cId="668260704" sldId="262"/>
            <ac:spMk id="8" creationId="{36CDF5DF-6841-411A-9826-F6A8DC134193}"/>
          </ac:spMkLst>
        </pc:spChg>
        <pc:picChg chg="del">
          <ac:chgData name="Tamires Schloegel Kistner" userId="a2557402559c7521" providerId="LiveId" clId="{42279454-B344-4903-9E04-57F36008E8B0}" dt="2024-09-02T21:02:41.612" v="581" actId="478"/>
          <ac:picMkLst>
            <pc:docMk/>
            <pc:sldMk cId="668260704" sldId="262"/>
            <ac:picMk id="7" creationId="{02CBD3DF-0563-49CF-83F9-B9A31CCDA517}"/>
          </ac:picMkLst>
        </pc:picChg>
      </pc:sldChg>
      <pc:sldChg chg="del">
        <pc:chgData name="Tamires Schloegel Kistner" userId="a2557402559c7521" providerId="LiveId" clId="{42279454-B344-4903-9E04-57F36008E8B0}" dt="2024-09-02T21:09:12.600" v="695" actId="47"/>
        <pc:sldMkLst>
          <pc:docMk/>
          <pc:sldMk cId="3779174915" sldId="265"/>
        </pc:sldMkLst>
      </pc:sldChg>
      <pc:sldChg chg="delSp modSp add del mod">
        <pc:chgData name="Tamires Schloegel Kistner" userId="a2557402559c7521" providerId="LiveId" clId="{42279454-B344-4903-9E04-57F36008E8B0}" dt="2024-09-02T21:17:26.614" v="857" actId="47"/>
        <pc:sldMkLst>
          <pc:docMk/>
          <pc:sldMk cId="2763575169" sldId="268"/>
        </pc:sldMkLst>
        <pc:spChg chg="mod">
          <ac:chgData name="Tamires Schloegel Kistner" userId="a2557402559c7521" providerId="LiveId" clId="{42279454-B344-4903-9E04-57F36008E8B0}" dt="2024-09-02T21:16:13.174" v="844" actId="108"/>
          <ac:spMkLst>
            <pc:docMk/>
            <pc:sldMk cId="2763575169" sldId="268"/>
            <ac:spMk id="20" creationId="{F79DE622-9D12-40FC-BD9F-A0893D192787}"/>
          </ac:spMkLst>
        </pc:spChg>
        <pc:picChg chg="del">
          <ac:chgData name="Tamires Schloegel Kistner" userId="a2557402559c7521" providerId="LiveId" clId="{42279454-B344-4903-9E04-57F36008E8B0}" dt="2024-09-02T21:09:46.904" v="701" actId="478"/>
          <ac:picMkLst>
            <pc:docMk/>
            <pc:sldMk cId="2763575169" sldId="268"/>
            <ac:picMk id="21" creationId="{74070C0B-94A3-44EB-95BA-AC6C649F5765}"/>
          </ac:picMkLst>
        </pc:picChg>
      </pc:sldChg>
      <pc:sldChg chg="delSp modSp add mod setBg">
        <pc:chgData name="Tamires Schloegel Kistner" userId="a2557402559c7521" providerId="LiveId" clId="{42279454-B344-4903-9E04-57F36008E8B0}" dt="2024-09-02T20:56:53.649" v="508" actId="1076"/>
        <pc:sldMkLst>
          <pc:docMk/>
          <pc:sldMk cId="0" sldId="270"/>
        </pc:sldMkLst>
        <pc:spChg chg="del mod">
          <ac:chgData name="Tamires Schloegel Kistner" userId="a2557402559c7521" providerId="LiveId" clId="{42279454-B344-4903-9E04-57F36008E8B0}" dt="2024-09-02T20:56:48.522" v="506" actId="478"/>
          <ac:spMkLst>
            <pc:docMk/>
            <pc:sldMk cId="0" sldId="270"/>
            <ac:spMk id="5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6:53.649" v="508" actId="1076"/>
          <ac:spMkLst>
            <pc:docMk/>
            <pc:sldMk cId="0" sldId="270"/>
            <ac:spMk id="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6:41.920" v="504" actId="14100"/>
          <ac:spMkLst>
            <pc:docMk/>
            <pc:sldMk cId="0" sldId="270"/>
            <ac:spMk id="2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6:35.727" v="503" actId="20577"/>
          <ac:spMkLst>
            <pc:docMk/>
            <pc:sldMk cId="0" sldId="270"/>
            <ac:spMk id="25" creationId="{00000000-0000-0000-0000-000000000000}"/>
          </ac:spMkLst>
        </pc:spChg>
        <pc:grpChg chg="del">
          <ac:chgData name="Tamires Schloegel Kistner" userId="a2557402559c7521" providerId="LiveId" clId="{42279454-B344-4903-9E04-57F36008E8B0}" dt="2024-09-02T20:56:48.522" v="506" actId="478"/>
          <ac:grpSpMkLst>
            <pc:docMk/>
            <pc:sldMk cId="0" sldId="270"/>
            <ac:grpSpMk id="4" creationId="{00000000-0000-0000-0000-000000000000}"/>
          </ac:grpSpMkLst>
        </pc:grpChg>
      </pc:sldChg>
      <pc:sldChg chg="modSp add mod setBg">
        <pc:chgData name="Tamires Schloegel Kistner" userId="a2557402559c7521" providerId="LiveId" clId="{42279454-B344-4903-9E04-57F36008E8B0}" dt="2024-09-02T20:56:14.509" v="487" actId="1076"/>
        <pc:sldMkLst>
          <pc:docMk/>
          <pc:sldMk cId="0" sldId="271"/>
        </pc:sldMkLst>
        <pc:spChg chg="mod">
          <ac:chgData name="Tamires Schloegel Kistner" userId="a2557402559c7521" providerId="LiveId" clId="{42279454-B344-4903-9E04-57F36008E8B0}" dt="2024-09-02T20:56:14.509" v="487" actId="1076"/>
          <ac:spMkLst>
            <pc:docMk/>
            <pc:sldMk cId="0" sldId="271"/>
            <ac:spMk id="4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6:11.425" v="486" actId="14100"/>
          <ac:spMkLst>
            <pc:docMk/>
            <pc:sldMk cId="0" sldId="271"/>
            <ac:spMk id="5" creationId="{00000000-0000-0000-0000-000000000000}"/>
          </ac:spMkLst>
        </pc:spChg>
      </pc:sldChg>
      <pc:sldChg chg="del">
        <pc:chgData name="Tamires Schloegel Kistner" userId="a2557402559c7521" providerId="LiveId" clId="{42279454-B344-4903-9E04-57F36008E8B0}" dt="2024-09-02T21:09:20.523" v="697" actId="47"/>
        <pc:sldMkLst>
          <pc:docMk/>
          <pc:sldMk cId="2777487345" sldId="272"/>
        </pc:sldMkLst>
      </pc:sldChg>
      <pc:sldChg chg="add setBg">
        <pc:chgData name="Tamires Schloegel Kistner" userId="a2557402559c7521" providerId="LiveId" clId="{42279454-B344-4903-9E04-57F36008E8B0}" dt="2024-09-02T20:55:32.883" v="475"/>
        <pc:sldMkLst>
          <pc:docMk/>
          <pc:sldMk cId="0" sldId="273"/>
        </pc:sldMkLst>
      </pc:sldChg>
      <pc:sldChg chg="addSp delSp modSp add del mod delAnim">
        <pc:chgData name="Tamires Schloegel Kistner" userId="a2557402559c7521" providerId="LiveId" clId="{42279454-B344-4903-9E04-57F36008E8B0}" dt="2024-09-02T21:20:15.785" v="909" actId="13822"/>
        <pc:sldMkLst>
          <pc:docMk/>
          <pc:sldMk cId="1304552983" sldId="274"/>
        </pc:sldMkLst>
        <pc:spChg chg="mod">
          <ac:chgData name="Tamires Schloegel Kistner" userId="a2557402559c7521" providerId="LiveId" clId="{42279454-B344-4903-9E04-57F36008E8B0}" dt="2024-09-02T21:19:35.086" v="902" actId="2085"/>
          <ac:spMkLst>
            <pc:docMk/>
            <pc:sldMk cId="1304552983" sldId="274"/>
            <ac:spMk id="2" creationId="{8FC64F27-5EEC-4C91-83D3-4B2A8C8D9A21}"/>
          </ac:spMkLst>
        </pc:spChg>
        <pc:spChg chg="add mod">
          <ac:chgData name="Tamires Schloegel Kistner" userId="a2557402559c7521" providerId="LiveId" clId="{42279454-B344-4903-9E04-57F36008E8B0}" dt="2024-09-02T21:18:36.883" v="870"/>
          <ac:spMkLst>
            <pc:docMk/>
            <pc:sldMk cId="1304552983" sldId="274"/>
            <ac:spMk id="4" creationId="{D9F9EAE0-CF2E-0AC3-2A0F-7554C68043A8}"/>
          </ac:spMkLst>
        </pc:spChg>
        <pc:spChg chg="add mod">
          <ac:chgData name="Tamires Schloegel Kistner" userId="a2557402559c7521" providerId="LiveId" clId="{42279454-B344-4903-9E04-57F36008E8B0}" dt="2024-09-02T21:19:01.893" v="876" actId="1076"/>
          <ac:spMkLst>
            <pc:docMk/>
            <pc:sldMk cId="1304552983" sldId="274"/>
            <ac:spMk id="5" creationId="{C7C6D631-2DF1-BFE4-E559-B142F7255345}"/>
          </ac:spMkLst>
        </pc:spChg>
        <pc:spChg chg="add mod">
          <ac:chgData name="Tamires Schloegel Kistner" userId="a2557402559c7521" providerId="LiveId" clId="{42279454-B344-4903-9E04-57F36008E8B0}" dt="2024-09-02T21:19:16.669" v="898" actId="14100"/>
          <ac:spMkLst>
            <pc:docMk/>
            <pc:sldMk cId="1304552983" sldId="274"/>
            <ac:spMk id="6" creationId="{0295AC89-FDFF-45A9-980A-1B332C3B7AB6}"/>
          </ac:spMkLst>
        </pc:spChg>
        <pc:spChg chg="mod">
          <ac:chgData name="Tamires Schloegel Kistner" userId="a2557402559c7521" providerId="LiveId" clId="{42279454-B344-4903-9E04-57F36008E8B0}" dt="2024-09-02T21:19:50.544" v="906" actId="13822"/>
          <ac:spMkLst>
            <pc:docMk/>
            <pc:sldMk cId="1304552983" sldId="274"/>
            <ac:spMk id="8" creationId="{C8C92E7E-EAC9-41D5-A34F-EE17842DA1F8}"/>
          </ac:spMkLst>
        </pc:spChg>
        <pc:spChg chg="mod">
          <ac:chgData name="Tamires Schloegel Kistner" userId="a2557402559c7521" providerId="LiveId" clId="{42279454-B344-4903-9E04-57F36008E8B0}" dt="2024-09-02T21:19:37.732" v="903" actId="13822"/>
          <ac:spMkLst>
            <pc:docMk/>
            <pc:sldMk cId="1304552983" sldId="274"/>
            <ac:spMk id="9" creationId="{5974508F-DA7A-47B8-AFB7-B3045D6FD779}"/>
          </ac:spMkLst>
        </pc:spChg>
        <pc:spChg chg="mod">
          <ac:chgData name="Tamires Schloegel Kistner" userId="a2557402559c7521" providerId="LiveId" clId="{42279454-B344-4903-9E04-57F36008E8B0}" dt="2024-09-02T21:19:44.405" v="905" actId="2085"/>
          <ac:spMkLst>
            <pc:docMk/>
            <pc:sldMk cId="1304552983" sldId="274"/>
            <ac:spMk id="11" creationId="{74F5B31A-D673-4495-8936-071A33DC597C}"/>
          </ac:spMkLst>
        </pc:spChg>
        <pc:spChg chg="mod">
          <ac:chgData name="Tamires Schloegel Kistner" userId="a2557402559c7521" providerId="LiveId" clId="{42279454-B344-4903-9E04-57F36008E8B0}" dt="2024-09-02T21:20:12.655" v="908" actId="13822"/>
          <ac:spMkLst>
            <pc:docMk/>
            <pc:sldMk cId="1304552983" sldId="274"/>
            <ac:spMk id="12" creationId="{CA5467E7-DA88-4DD0-8A9A-6FE399DCFD2D}"/>
          </ac:spMkLst>
        </pc:spChg>
        <pc:spChg chg="mod">
          <ac:chgData name="Tamires Schloegel Kistner" userId="a2557402559c7521" providerId="LiveId" clId="{42279454-B344-4903-9E04-57F36008E8B0}" dt="2024-09-02T21:20:15.785" v="909" actId="13822"/>
          <ac:spMkLst>
            <pc:docMk/>
            <pc:sldMk cId="1304552983" sldId="274"/>
            <ac:spMk id="13" creationId="{D043D9E0-3F90-4FEA-91F9-9F42938BE800}"/>
          </ac:spMkLst>
        </pc:spChg>
        <pc:spChg chg="del">
          <ac:chgData name="Tamires Schloegel Kistner" userId="a2557402559c7521" providerId="LiveId" clId="{42279454-B344-4903-9E04-57F36008E8B0}" dt="2024-09-02T21:18:36.367" v="869" actId="478"/>
          <ac:spMkLst>
            <pc:docMk/>
            <pc:sldMk cId="1304552983" sldId="274"/>
            <ac:spMk id="14" creationId="{2495ABE1-ECBD-45B7-9424-8138FF16F003}"/>
          </ac:spMkLst>
        </pc:spChg>
        <pc:spChg chg="del">
          <ac:chgData name="Tamires Schloegel Kistner" userId="a2557402559c7521" providerId="LiveId" clId="{42279454-B344-4903-9E04-57F36008E8B0}" dt="2024-09-02T21:18:41.140" v="871" actId="478"/>
          <ac:spMkLst>
            <pc:docMk/>
            <pc:sldMk cId="1304552983" sldId="274"/>
            <ac:spMk id="16" creationId="{82F80937-E0FE-444A-8BD5-AF641D5EFFD0}"/>
          </ac:spMkLst>
        </pc:spChg>
        <pc:graphicFrameChg chg="modGraphic">
          <ac:chgData name="Tamires Schloegel Kistner" userId="a2557402559c7521" providerId="LiveId" clId="{42279454-B344-4903-9E04-57F36008E8B0}" dt="2024-09-02T21:20:05.609" v="907" actId="12385"/>
          <ac:graphicFrameMkLst>
            <pc:docMk/>
            <pc:sldMk cId="1304552983" sldId="274"/>
            <ac:graphicFrameMk id="3" creationId="{A2755E08-8762-47B7-A150-1C447DA41574}"/>
          </ac:graphicFrameMkLst>
        </pc:graphicFrameChg>
        <pc:picChg chg="del">
          <ac:chgData name="Tamires Schloegel Kistner" userId="a2557402559c7521" providerId="LiveId" clId="{42279454-B344-4903-9E04-57F36008E8B0}" dt="2024-09-02T21:18:28.942" v="868" actId="478"/>
          <ac:picMkLst>
            <pc:docMk/>
            <pc:sldMk cId="1304552983" sldId="274"/>
            <ac:picMk id="15" creationId="{98C7FD1F-7E80-4C59-BB06-071D6EA3F9D2}"/>
          </ac:picMkLst>
        </pc:picChg>
      </pc:sldChg>
      <pc:sldChg chg="modSp add mod setBg">
        <pc:chgData name="Tamires Schloegel Kistner" userId="a2557402559c7521" providerId="LiveId" clId="{42279454-B344-4903-9E04-57F36008E8B0}" dt="2024-09-02T20:57:28.407" v="510" actId="732"/>
        <pc:sldMkLst>
          <pc:docMk/>
          <pc:sldMk cId="0" sldId="275"/>
        </pc:sldMkLst>
        <pc:spChg chg="mod modCrop">
          <ac:chgData name="Tamires Schloegel Kistner" userId="a2557402559c7521" providerId="LiveId" clId="{42279454-B344-4903-9E04-57F36008E8B0}" dt="2024-09-02T20:57:28.407" v="510" actId="732"/>
          <ac:spMkLst>
            <pc:docMk/>
            <pc:sldMk cId="0" sldId="275"/>
            <ac:spMk id="16" creationId="{00000000-0000-0000-0000-000000000000}"/>
          </ac:spMkLst>
        </pc:spChg>
      </pc:sldChg>
      <pc:sldChg chg="modSp add mod setBg">
        <pc:chgData name="Tamires Schloegel Kistner" userId="a2557402559c7521" providerId="LiveId" clId="{42279454-B344-4903-9E04-57F36008E8B0}" dt="2024-09-02T20:59:59.388" v="549" actId="1076"/>
        <pc:sldMkLst>
          <pc:docMk/>
          <pc:sldMk cId="0" sldId="276"/>
        </pc:sldMkLst>
        <pc:spChg chg="mod">
          <ac:chgData name="Tamires Schloegel Kistner" userId="a2557402559c7521" providerId="LiveId" clId="{42279454-B344-4903-9E04-57F36008E8B0}" dt="2024-09-02T20:58:29.985" v="521" actId="207"/>
          <ac:spMkLst>
            <pc:docMk/>
            <pc:sldMk cId="0" sldId="276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59.388" v="549" actId="1076"/>
          <ac:spMkLst>
            <pc:docMk/>
            <pc:sldMk cId="0" sldId="276"/>
            <ac:spMk id="49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54.329" v="547" actId="14100"/>
          <ac:spMkLst>
            <pc:docMk/>
            <pc:sldMk cId="0" sldId="276"/>
            <ac:spMk id="51" creationId="{00000000-0000-0000-0000-000000000000}"/>
          </ac:spMkLst>
        </pc:spChg>
      </pc:sldChg>
      <pc:sldChg chg="delSp modSp add mod setBg">
        <pc:chgData name="Tamires Schloegel Kistner" userId="a2557402559c7521" providerId="LiveId" clId="{42279454-B344-4903-9E04-57F36008E8B0}" dt="2024-09-02T20:59:49.373" v="546"/>
        <pc:sldMkLst>
          <pc:docMk/>
          <pc:sldMk cId="0" sldId="277"/>
        </pc:sldMkLst>
        <pc:spChg chg="mod">
          <ac:chgData name="Tamires Schloegel Kistner" userId="a2557402559c7521" providerId="LiveId" clId="{42279454-B344-4903-9E04-57F36008E8B0}" dt="2024-09-02T20:58:35.334" v="523" actId="207"/>
          <ac:spMkLst>
            <pc:docMk/>
            <pc:sldMk cId="0" sldId="277"/>
            <ac:spMk id="2" creationId="{00000000-0000-0000-0000-000000000000}"/>
          </ac:spMkLst>
        </pc:spChg>
        <pc:spChg chg="del topLvl">
          <ac:chgData name="Tamires Schloegel Kistner" userId="a2557402559c7521" providerId="LiveId" clId="{42279454-B344-4903-9E04-57F36008E8B0}" dt="2024-09-02T20:59:44.292" v="544" actId="478"/>
          <ac:spMkLst>
            <pc:docMk/>
            <pc:sldMk cId="0" sldId="277"/>
            <ac:spMk id="5" creationId="{00000000-0000-0000-0000-000000000000}"/>
          </ac:spMkLst>
        </pc:spChg>
        <pc:spChg chg="mod topLvl">
          <ac:chgData name="Tamires Schloegel Kistner" userId="a2557402559c7521" providerId="LiveId" clId="{42279454-B344-4903-9E04-57F36008E8B0}" dt="2024-09-02T20:59:44.292" v="544" actId="478"/>
          <ac:spMkLst>
            <pc:docMk/>
            <pc:sldMk cId="0" sldId="277"/>
            <ac:spMk id="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49.373" v="546"/>
          <ac:spMkLst>
            <pc:docMk/>
            <pc:sldMk cId="0" sldId="277"/>
            <ac:spMk id="49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35.809" v="541" actId="14100"/>
          <ac:spMkLst>
            <pc:docMk/>
            <pc:sldMk cId="0" sldId="277"/>
            <ac:spMk id="50" creationId="{00000000-0000-0000-0000-000000000000}"/>
          </ac:spMkLst>
        </pc:spChg>
        <pc:grpChg chg="del">
          <ac:chgData name="Tamires Schloegel Kistner" userId="a2557402559c7521" providerId="LiveId" clId="{42279454-B344-4903-9E04-57F36008E8B0}" dt="2024-09-02T20:59:44.292" v="544" actId="478"/>
          <ac:grpSpMkLst>
            <pc:docMk/>
            <pc:sldMk cId="0" sldId="277"/>
            <ac:grpSpMk id="4" creationId="{00000000-0000-0000-0000-000000000000}"/>
          </ac:grpSpMkLst>
        </pc:grpChg>
      </pc:sldChg>
      <pc:sldChg chg="modSp add mod setBg">
        <pc:chgData name="Tamires Schloegel Kistner" userId="a2557402559c7521" providerId="LiveId" clId="{42279454-B344-4903-9E04-57F36008E8B0}" dt="2024-09-02T20:59:31.790" v="540" actId="1076"/>
        <pc:sldMkLst>
          <pc:docMk/>
          <pc:sldMk cId="0" sldId="278"/>
        </pc:sldMkLst>
        <pc:spChg chg="mod">
          <ac:chgData name="Tamires Schloegel Kistner" userId="a2557402559c7521" providerId="LiveId" clId="{42279454-B344-4903-9E04-57F36008E8B0}" dt="2024-09-02T20:58:26.478" v="520" actId="207"/>
          <ac:spMkLst>
            <pc:docMk/>
            <pc:sldMk cId="0" sldId="278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8:04.619" v="514" actId="207"/>
          <ac:spMkLst>
            <pc:docMk/>
            <pc:sldMk cId="0" sldId="278"/>
            <ac:spMk id="5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21.779" v="536" actId="6549"/>
          <ac:spMkLst>
            <pc:docMk/>
            <pc:sldMk cId="0" sldId="278"/>
            <ac:spMk id="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31.790" v="540" actId="1076"/>
          <ac:spMkLst>
            <pc:docMk/>
            <pc:sldMk cId="0" sldId="278"/>
            <ac:spMk id="49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12.361" v="531" actId="14100"/>
          <ac:spMkLst>
            <pc:docMk/>
            <pc:sldMk cId="0" sldId="278"/>
            <ac:spMk id="50" creationId="{00000000-0000-0000-0000-000000000000}"/>
          </ac:spMkLst>
        </pc:spChg>
        <pc:grpChg chg="mod">
          <ac:chgData name="Tamires Schloegel Kistner" userId="a2557402559c7521" providerId="LiveId" clId="{42279454-B344-4903-9E04-57F36008E8B0}" dt="2024-09-02T20:59:28.420" v="539" actId="14100"/>
          <ac:grpSpMkLst>
            <pc:docMk/>
            <pc:sldMk cId="0" sldId="278"/>
            <ac:grpSpMk id="4" creationId="{00000000-0000-0000-0000-000000000000}"/>
          </ac:grpSpMkLst>
        </pc:grpChg>
      </pc:sldChg>
      <pc:sldChg chg="modSp add mod setBg">
        <pc:chgData name="Tamires Schloegel Kistner" userId="a2557402559c7521" providerId="LiveId" clId="{42279454-B344-4903-9E04-57F36008E8B0}" dt="2024-09-02T20:59:02.094" v="528" actId="1076"/>
        <pc:sldMkLst>
          <pc:docMk/>
          <pc:sldMk cId="0" sldId="279"/>
        </pc:sldMkLst>
        <pc:spChg chg="mod">
          <ac:chgData name="Tamires Schloegel Kistner" userId="a2557402559c7521" providerId="LiveId" clId="{42279454-B344-4903-9E04-57F36008E8B0}" dt="2024-09-02T20:58:39.296" v="524" actId="207"/>
          <ac:spMkLst>
            <pc:docMk/>
            <pc:sldMk cId="0" sldId="279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9:02.094" v="528" actId="1076"/>
          <ac:spMkLst>
            <pc:docMk/>
            <pc:sldMk cId="0" sldId="279"/>
            <ac:spMk id="49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8:10.025" v="515" actId="207"/>
          <ac:spMkLst>
            <pc:docMk/>
            <pc:sldMk cId="0" sldId="279"/>
            <ac:spMk id="50" creationId="{00000000-0000-0000-0000-000000000000}"/>
          </ac:spMkLst>
        </pc:spChg>
      </pc:sldChg>
      <pc:sldChg chg="modSp add mod setBg">
        <pc:chgData name="Tamires Schloegel Kistner" userId="a2557402559c7521" providerId="LiveId" clId="{42279454-B344-4903-9E04-57F36008E8B0}" dt="2024-09-02T20:58:53.591" v="526" actId="1076"/>
        <pc:sldMkLst>
          <pc:docMk/>
          <pc:sldMk cId="0" sldId="280"/>
        </pc:sldMkLst>
        <pc:spChg chg="mod">
          <ac:chgData name="Tamires Schloegel Kistner" userId="a2557402559c7521" providerId="LiveId" clId="{42279454-B344-4903-9E04-57F36008E8B0}" dt="2024-09-02T20:58:22.072" v="519" actId="207"/>
          <ac:spMkLst>
            <pc:docMk/>
            <pc:sldMk cId="0" sldId="280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8:53.591" v="526" actId="1076"/>
          <ac:spMkLst>
            <pc:docMk/>
            <pc:sldMk cId="0" sldId="280"/>
            <ac:spMk id="49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0:58:17.892" v="518" actId="1076"/>
          <ac:spMkLst>
            <pc:docMk/>
            <pc:sldMk cId="0" sldId="280"/>
            <ac:spMk id="50" creationId="{00000000-0000-0000-0000-000000000000}"/>
          </ac:spMkLst>
        </pc:spChg>
      </pc:sldChg>
      <pc:sldChg chg="modSp add mod setBg">
        <pc:chgData name="Tamires Schloegel Kistner" userId="a2557402559c7521" providerId="LiveId" clId="{42279454-B344-4903-9E04-57F36008E8B0}" dt="2024-09-02T21:02:09.022" v="575" actId="207"/>
        <pc:sldMkLst>
          <pc:docMk/>
          <pc:sldMk cId="0" sldId="281"/>
        </pc:sldMkLst>
        <pc:spChg chg="mod">
          <ac:chgData name="Tamires Schloegel Kistner" userId="a2557402559c7521" providerId="LiveId" clId="{42279454-B344-4903-9E04-57F36008E8B0}" dt="2024-09-02T21:02:09.022" v="575" actId="207"/>
          <ac:spMkLst>
            <pc:docMk/>
            <pc:sldMk cId="0" sldId="281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37.847" v="567" actId="1076"/>
          <ac:spMkLst>
            <pc:docMk/>
            <pc:sldMk cId="0" sldId="281"/>
            <ac:spMk id="14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41.597" v="570" actId="1076"/>
          <ac:spMkLst>
            <pc:docMk/>
            <pc:sldMk cId="0" sldId="281"/>
            <ac:spMk id="15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39.414" v="569" actId="1076"/>
          <ac:spMkLst>
            <pc:docMk/>
            <pc:sldMk cId="0" sldId="281"/>
            <ac:spMk id="1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26.925" v="562" actId="1076"/>
          <ac:spMkLst>
            <pc:docMk/>
            <pc:sldMk cId="0" sldId="281"/>
            <ac:spMk id="21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21.776" v="560" actId="14100"/>
          <ac:spMkLst>
            <pc:docMk/>
            <pc:sldMk cId="0" sldId="281"/>
            <ac:spMk id="22" creationId="{00000000-0000-0000-0000-000000000000}"/>
          </ac:spMkLst>
        </pc:spChg>
        <pc:grpChg chg="mod">
          <ac:chgData name="Tamires Schloegel Kistner" userId="a2557402559c7521" providerId="LiveId" clId="{42279454-B344-4903-9E04-57F36008E8B0}" dt="2024-09-02T21:00:32.257" v="551"/>
          <ac:grpSpMkLst>
            <pc:docMk/>
            <pc:sldMk cId="0" sldId="281"/>
            <ac:grpSpMk id="23" creationId="{00000000-0000-0000-0000-000000000000}"/>
          </ac:grpSpMkLst>
        </pc:grpChg>
      </pc:sldChg>
      <pc:sldChg chg="modSp add mod setBg">
        <pc:chgData name="Tamires Schloegel Kistner" userId="a2557402559c7521" providerId="LiveId" clId="{42279454-B344-4903-9E04-57F36008E8B0}" dt="2024-09-02T21:02:03.465" v="574" actId="207"/>
        <pc:sldMkLst>
          <pc:docMk/>
          <pc:sldMk cId="0" sldId="282"/>
        </pc:sldMkLst>
        <pc:spChg chg="mod">
          <ac:chgData name="Tamires Schloegel Kistner" userId="a2557402559c7521" providerId="LiveId" clId="{42279454-B344-4903-9E04-57F36008E8B0}" dt="2024-09-02T21:02:03.465" v="574" actId="207"/>
          <ac:spMkLst>
            <pc:docMk/>
            <pc:sldMk cId="0" sldId="282"/>
            <ac:spMk id="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0:55.157" v="554"/>
          <ac:spMkLst>
            <pc:docMk/>
            <pc:sldMk cId="0" sldId="282"/>
            <ac:spMk id="1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0:55.157" v="554"/>
          <ac:spMkLst>
            <pc:docMk/>
            <pc:sldMk cId="0" sldId="282"/>
            <ac:spMk id="17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13.317" v="558" actId="207"/>
          <ac:spMkLst>
            <pc:docMk/>
            <pc:sldMk cId="0" sldId="282"/>
            <ac:spMk id="22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1:13.317" v="558" actId="207"/>
          <ac:spMkLst>
            <pc:docMk/>
            <pc:sldMk cId="0" sldId="282"/>
            <ac:spMk id="23" creationId="{00000000-0000-0000-0000-000000000000}"/>
          </ac:spMkLst>
        </pc:spChg>
        <pc:grpChg chg="mod">
          <ac:chgData name="Tamires Schloegel Kistner" userId="a2557402559c7521" providerId="LiveId" clId="{42279454-B344-4903-9E04-57F36008E8B0}" dt="2024-09-02T21:00:38.229" v="552"/>
          <ac:grpSpMkLst>
            <pc:docMk/>
            <pc:sldMk cId="0" sldId="282"/>
            <ac:grpSpMk id="10" creationId="{00000000-0000-0000-0000-000000000000}"/>
          </ac:grpSpMkLst>
        </pc:grpChg>
      </pc:sldChg>
      <pc:sldChg chg="add">
        <pc:chgData name="Tamires Schloegel Kistner" userId="a2557402559c7521" providerId="LiveId" clId="{42279454-B344-4903-9E04-57F36008E8B0}" dt="2024-09-02T21:02:34.138" v="580"/>
        <pc:sldMkLst>
          <pc:docMk/>
          <pc:sldMk cId="0" sldId="283"/>
        </pc:sldMkLst>
      </pc:sldChg>
      <pc:sldChg chg="addSp delSp modSp add mod setBg">
        <pc:chgData name="Tamires Schloegel Kistner" userId="a2557402559c7521" providerId="LiveId" clId="{42279454-B344-4903-9E04-57F36008E8B0}" dt="2024-09-02T21:11:21.794" v="715" actId="108"/>
        <pc:sldMkLst>
          <pc:docMk/>
          <pc:sldMk cId="0" sldId="287"/>
        </pc:sldMkLst>
        <pc:spChg chg="mod">
          <ac:chgData name="Tamires Schloegel Kistner" userId="a2557402559c7521" providerId="LiveId" clId="{42279454-B344-4903-9E04-57F36008E8B0}" dt="2024-09-02T21:05:29.695" v="654"/>
          <ac:spMkLst>
            <pc:docMk/>
            <pc:sldMk cId="0" sldId="287"/>
            <ac:spMk id="6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5:36.594" v="655"/>
          <ac:spMkLst>
            <pc:docMk/>
            <pc:sldMk cId="0" sldId="287"/>
            <ac:spMk id="11" creationId="{00000000-0000-0000-0000-000000000000}"/>
          </ac:spMkLst>
        </pc:spChg>
        <pc:spChg chg="mod">
          <ac:chgData name="Tamires Schloegel Kistner" userId="a2557402559c7521" providerId="LiveId" clId="{42279454-B344-4903-9E04-57F36008E8B0}" dt="2024-09-02T21:05:46.736" v="656"/>
          <ac:spMkLst>
            <pc:docMk/>
            <pc:sldMk cId="0" sldId="287"/>
            <ac:spMk id="16" creationId="{00000000-0000-0000-0000-000000000000}"/>
          </ac:spMkLst>
        </pc:spChg>
        <pc:spChg chg="del mod">
          <ac:chgData name="Tamires Schloegel Kistner" userId="a2557402559c7521" providerId="LiveId" clId="{42279454-B344-4903-9E04-57F36008E8B0}" dt="2024-09-02T21:06:06.780" v="658" actId="478"/>
          <ac:spMkLst>
            <pc:docMk/>
            <pc:sldMk cId="0" sldId="287"/>
            <ac:spMk id="17" creationId="{00000000-0000-0000-0000-000000000000}"/>
          </ac:spMkLst>
        </pc:spChg>
        <pc:spChg chg="add mod">
          <ac:chgData name="Tamires Schloegel Kistner" userId="a2557402559c7521" providerId="LiveId" clId="{42279454-B344-4903-9E04-57F36008E8B0}" dt="2024-09-02T21:11:21.794" v="715" actId="108"/>
          <ac:spMkLst>
            <pc:docMk/>
            <pc:sldMk cId="0" sldId="287"/>
            <ac:spMk id="19" creationId="{4E4C5FC5-3C68-6F5D-2FA0-E062C754C8CC}"/>
          </ac:spMkLst>
        </pc:spChg>
      </pc:sldChg>
      <pc:sldChg chg="addSp delSp modSp add mod setBg">
        <pc:chgData name="Tamires Schloegel Kistner" userId="a2557402559c7521" providerId="LiveId" clId="{42279454-B344-4903-9E04-57F36008E8B0}" dt="2024-09-02T21:11:15.263" v="714" actId="108"/>
        <pc:sldMkLst>
          <pc:docMk/>
          <pc:sldMk cId="0" sldId="288"/>
        </pc:sldMkLst>
        <pc:spChg chg="mod modCrop">
          <ac:chgData name="Tamires Schloegel Kistner" userId="a2557402559c7521" providerId="LiveId" clId="{42279454-B344-4903-9E04-57F36008E8B0}" dt="2024-09-02T21:06:59.335" v="668" actId="732"/>
          <ac:spMkLst>
            <pc:docMk/>
            <pc:sldMk cId="0" sldId="288"/>
            <ac:spMk id="2" creationId="{00000000-0000-0000-0000-000000000000}"/>
          </ac:spMkLst>
        </pc:spChg>
        <pc:spChg chg="del">
          <ac:chgData name="Tamires Schloegel Kistner" userId="a2557402559c7521" providerId="LiveId" clId="{42279454-B344-4903-9E04-57F36008E8B0}" dt="2024-09-02T21:06:35.904" v="663" actId="478"/>
          <ac:spMkLst>
            <pc:docMk/>
            <pc:sldMk cId="0" sldId="288"/>
            <ac:spMk id="25" creationId="{00000000-0000-0000-0000-000000000000}"/>
          </ac:spMkLst>
        </pc:spChg>
        <pc:spChg chg="add mod">
          <ac:chgData name="Tamires Schloegel Kistner" userId="a2557402559c7521" providerId="LiveId" clId="{42279454-B344-4903-9E04-57F36008E8B0}" dt="2024-09-02T21:06:32.540" v="662"/>
          <ac:spMkLst>
            <pc:docMk/>
            <pc:sldMk cId="0" sldId="288"/>
            <ac:spMk id="27" creationId="{8545BF79-7C77-2FCB-B3C3-074098313D00}"/>
          </ac:spMkLst>
        </pc:spChg>
        <pc:spChg chg="add mod">
          <ac:chgData name="Tamires Schloegel Kistner" userId="a2557402559c7521" providerId="LiveId" clId="{42279454-B344-4903-9E04-57F36008E8B0}" dt="2024-09-02T21:11:15.263" v="714" actId="108"/>
          <ac:spMkLst>
            <pc:docMk/>
            <pc:sldMk cId="0" sldId="288"/>
            <ac:spMk id="28" creationId="{7144637B-09DB-1C9F-7535-557A43A31D32}"/>
          </ac:spMkLst>
        </pc:spChg>
      </pc:sldChg>
      <pc:sldChg chg="addSp delSp modSp mod">
        <pc:chgData name="Tamires Schloegel Kistner" userId="a2557402559c7521" providerId="LiveId" clId="{42279454-B344-4903-9E04-57F36008E8B0}" dt="2024-09-02T21:12:21.974" v="727" actId="2085"/>
        <pc:sldMkLst>
          <pc:docMk/>
          <pc:sldMk cId="1559789889" sldId="291"/>
        </pc:sldMkLst>
        <pc:spChg chg="add del mod">
          <ac:chgData name="Tamires Schloegel Kistner" userId="a2557402559c7521" providerId="LiveId" clId="{42279454-B344-4903-9E04-57F36008E8B0}" dt="2024-09-02T20:42:42.202" v="274" actId="478"/>
          <ac:spMkLst>
            <pc:docMk/>
            <pc:sldMk cId="1559789889" sldId="291"/>
            <ac:spMk id="2" creationId="{1E143962-4DD8-D088-D149-36E62369A17A}"/>
          </ac:spMkLst>
        </pc:spChg>
        <pc:spChg chg="mod">
          <ac:chgData name="Tamires Schloegel Kistner" userId="a2557402559c7521" providerId="LiveId" clId="{42279454-B344-4903-9E04-57F36008E8B0}" dt="2024-09-02T20:43:03.226" v="275" actId="2085"/>
          <ac:spMkLst>
            <pc:docMk/>
            <pc:sldMk cId="1559789889" sldId="291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2:21.974" v="727" actId="2085"/>
          <ac:spMkLst>
            <pc:docMk/>
            <pc:sldMk cId="1559789889" sldId="291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43:30.408" v="278" actId="1076"/>
          <ac:spMkLst>
            <pc:docMk/>
            <pc:sldMk cId="1559789889" sldId="291"/>
            <ac:spMk id="6" creationId="{6F678F8C-A6AF-1E4C-2C06-CFDA810ED68A}"/>
          </ac:spMkLst>
        </pc:spChg>
        <pc:picChg chg="del">
          <ac:chgData name="Tamires Schloegel Kistner" userId="a2557402559c7521" providerId="LiveId" clId="{42279454-B344-4903-9E04-57F36008E8B0}" dt="2024-09-02T20:41:23.552" v="249" actId="478"/>
          <ac:picMkLst>
            <pc:docMk/>
            <pc:sldMk cId="1559789889" sldId="291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2:16.879" v="726" actId="2085"/>
        <pc:sldMkLst>
          <pc:docMk/>
          <pc:sldMk cId="2791675692" sldId="292"/>
        </pc:sldMkLst>
        <pc:spChg chg="add mod">
          <ac:chgData name="Tamires Schloegel Kistner" userId="a2557402559c7521" providerId="LiveId" clId="{42279454-B344-4903-9E04-57F36008E8B0}" dt="2024-09-02T20:44:07.805" v="283" actId="1076"/>
          <ac:spMkLst>
            <pc:docMk/>
            <pc:sldMk cId="2791675692" sldId="292"/>
            <ac:spMk id="2" creationId="{75D65F82-5384-2631-8E9F-190E30C06914}"/>
          </ac:spMkLst>
        </pc:spChg>
        <pc:spChg chg="mod">
          <ac:chgData name="Tamires Schloegel Kistner" userId="a2557402559c7521" providerId="LiveId" clId="{42279454-B344-4903-9E04-57F36008E8B0}" dt="2024-09-02T21:12:16.879" v="726" actId="2085"/>
          <ac:spMkLst>
            <pc:docMk/>
            <pc:sldMk cId="2791675692" sldId="292"/>
            <ac:spMk id="4" creationId="{5C68DF1B-A305-4984-8968-698B22797728}"/>
          </ac:spMkLst>
        </pc:spChg>
        <pc:picChg chg="del">
          <ac:chgData name="Tamires Schloegel Kistner" userId="a2557402559c7521" providerId="LiveId" clId="{42279454-B344-4903-9E04-57F36008E8B0}" dt="2024-09-02T20:43:37.518" v="279" actId="478"/>
          <ac:picMkLst>
            <pc:docMk/>
            <pc:sldMk cId="2791675692" sldId="292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2:12.982" v="725" actId="2085"/>
        <pc:sldMkLst>
          <pc:docMk/>
          <pc:sldMk cId="3894808796" sldId="293"/>
        </pc:sldMkLst>
        <pc:spChg chg="mod">
          <ac:chgData name="Tamires Schloegel Kistner" userId="a2557402559c7521" providerId="LiveId" clId="{42279454-B344-4903-9E04-57F36008E8B0}" dt="2024-09-02T20:45:40.755" v="312" actId="207"/>
          <ac:spMkLst>
            <pc:docMk/>
            <pc:sldMk cId="3894808796" sldId="293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2:12.982" v="725" actId="2085"/>
          <ac:spMkLst>
            <pc:docMk/>
            <pc:sldMk cId="3894808796" sldId="293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47:15.699" v="344"/>
          <ac:spMkLst>
            <pc:docMk/>
            <pc:sldMk cId="3894808796" sldId="293"/>
            <ac:spMk id="5" creationId="{614D9EA6-4E67-51A0-2FD7-08B33035455F}"/>
          </ac:spMkLst>
        </pc:spChg>
        <pc:picChg chg="del">
          <ac:chgData name="Tamires Schloegel Kistner" userId="a2557402559c7521" providerId="LiveId" clId="{42279454-B344-4903-9E04-57F36008E8B0}" dt="2024-09-02T20:44:12.361" v="284" actId="478"/>
          <ac:picMkLst>
            <pc:docMk/>
            <pc:sldMk cId="3894808796" sldId="293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2:08.461" v="724" actId="2085"/>
        <pc:sldMkLst>
          <pc:docMk/>
          <pc:sldMk cId="3213513483" sldId="295"/>
        </pc:sldMkLst>
        <pc:spChg chg="add mod">
          <ac:chgData name="Tamires Schloegel Kistner" userId="a2557402559c7521" providerId="LiveId" clId="{42279454-B344-4903-9E04-57F36008E8B0}" dt="2024-09-02T20:46:15.126" v="321" actId="1076"/>
          <ac:spMkLst>
            <pc:docMk/>
            <pc:sldMk cId="3213513483" sldId="295"/>
            <ac:spMk id="2" creationId="{3E1EEB01-E4FC-6CC0-52E2-59B05D21EC52}"/>
          </ac:spMkLst>
        </pc:spChg>
        <pc:spChg chg="mod">
          <ac:chgData name="Tamires Schloegel Kistner" userId="a2557402559c7521" providerId="LiveId" clId="{42279454-B344-4903-9E04-57F36008E8B0}" dt="2024-09-02T20:46:19.241" v="322" actId="2085"/>
          <ac:spMkLst>
            <pc:docMk/>
            <pc:sldMk cId="3213513483" sldId="295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2:08.461" v="724" actId="2085"/>
          <ac:spMkLst>
            <pc:docMk/>
            <pc:sldMk cId="3213513483" sldId="295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47:07.803" v="343"/>
          <ac:spMkLst>
            <pc:docMk/>
            <pc:sldMk cId="3213513483" sldId="295"/>
            <ac:spMk id="5" creationId="{0F57E25C-CD6B-2F72-CEFD-E8185120C25C}"/>
          </ac:spMkLst>
        </pc:spChg>
        <pc:spChg chg="add mod">
          <ac:chgData name="Tamires Schloegel Kistner" userId="a2557402559c7521" providerId="LiveId" clId="{42279454-B344-4903-9E04-57F36008E8B0}" dt="2024-09-02T20:47:02.766" v="341" actId="14100"/>
          <ac:spMkLst>
            <pc:docMk/>
            <pc:sldMk cId="3213513483" sldId="295"/>
            <ac:spMk id="6" creationId="{3D5A18DC-021E-F518-5CFA-B1EC499AC289}"/>
          </ac:spMkLst>
        </pc:spChg>
        <pc:picChg chg="del">
          <ac:chgData name="Tamires Schloegel Kistner" userId="a2557402559c7521" providerId="LiveId" clId="{42279454-B344-4903-9E04-57F36008E8B0}" dt="2024-09-02T20:46:04.737" v="314" actId="478"/>
          <ac:picMkLst>
            <pc:docMk/>
            <pc:sldMk cId="3213513483" sldId="295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5:26.895" v="840" actId="2085"/>
        <pc:sldMkLst>
          <pc:docMk/>
          <pc:sldMk cId="2269740284" sldId="296"/>
        </pc:sldMkLst>
        <pc:spChg chg="add mod">
          <ac:chgData name="Tamires Schloegel Kistner" userId="a2557402559c7521" providerId="LiveId" clId="{42279454-B344-4903-9E04-57F36008E8B0}" dt="2024-09-02T20:51:52.708" v="422" actId="1076"/>
          <ac:spMkLst>
            <pc:docMk/>
            <pc:sldMk cId="2269740284" sldId="296"/>
            <ac:spMk id="2" creationId="{38CFC6A8-B53E-DD25-75AB-1A14866C1216}"/>
          </ac:spMkLst>
        </pc:spChg>
        <pc:spChg chg="mod">
          <ac:chgData name="Tamires Schloegel Kistner" userId="a2557402559c7521" providerId="LiveId" clId="{42279454-B344-4903-9E04-57F36008E8B0}" dt="2024-09-02T20:50:55.120" v="409" actId="27636"/>
          <ac:spMkLst>
            <pc:docMk/>
            <pc:sldMk cId="2269740284" sldId="296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5:26.895" v="840" actId="2085"/>
          <ac:spMkLst>
            <pc:docMk/>
            <pc:sldMk cId="2269740284" sldId="296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51:31.278" v="416" actId="255"/>
          <ac:spMkLst>
            <pc:docMk/>
            <pc:sldMk cId="2269740284" sldId="296"/>
            <ac:spMk id="5" creationId="{9013FE17-ABD0-B57C-E77C-725FAB189466}"/>
          </ac:spMkLst>
        </pc:spChg>
        <pc:spChg chg="add mod">
          <ac:chgData name="Tamires Schloegel Kistner" userId="a2557402559c7521" providerId="LiveId" clId="{42279454-B344-4903-9E04-57F36008E8B0}" dt="2024-09-02T20:50:41.669" v="405" actId="1076"/>
          <ac:spMkLst>
            <pc:docMk/>
            <pc:sldMk cId="2269740284" sldId="296"/>
            <ac:spMk id="6" creationId="{8E0EB784-803E-C7A3-19CB-62D9DDDB614F}"/>
          </ac:spMkLst>
        </pc:spChg>
        <pc:spChg chg="add mod">
          <ac:chgData name="Tamires Schloegel Kistner" userId="a2557402559c7521" providerId="LiveId" clId="{42279454-B344-4903-9E04-57F36008E8B0}" dt="2024-09-02T20:51:40.679" v="418" actId="255"/>
          <ac:spMkLst>
            <pc:docMk/>
            <pc:sldMk cId="2269740284" sldId="296"/>
            <ac:spMk id="7" creationId="{35C4FE88-26FA-3C22-B325-BF3071253A5B}"/>
          </ac:spMkLst>
        </pc:spChg>
        <pc:picChg chg="del">
          <ac:chgData name="Tamires Schloegel Kistner" userId="a2557402559c7521" providerId="LiveId" clId="{42279454-B344-4903-9E04-57F36008E8B0}" dt="2024-09-02T20:49:31.243" v="380" actId="478"/>
          <ac:picMkLst>
            <pc:docMk/>
            <pc:sldMk cId="2269740284" sldId="296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1:57.741" v="721" actId="2085"/>
        <pc:sldMkLst>
          <pc:docMk/>
          <pc:sldMk cId="3849081701" sldId="297"/>
        </pc:sldMkLst>
        <pc:spChg chg="add mod">
          <ac:chgData name="Tamires Schloegel Kistner" userId="a2557402559c7521" providerId="LiveId" clId="{42279454-B344-4903-9E04-57F36008E8B0}" dt="2024-09-02T20:49:01.862" v="373" actId="1076"/>
          <ac:spMkLst>
            <pc:docMk/>
            <pc:sldMk cId="3849081701" sldId="297"/>
            <ac:spMk id="2" creationId="{380A076F-211F-D238-A7D4-42F642ADB9B5}"/>
          </ac:spMkLst>
        </pc:spChg>
        <pc:spChg chg="mod">
          <ac:chgData name="Tamires Schloegel Kistner" userId="a2557402559c7521" providerId="LiveId" clId="{42279454-B344-4903-9E04-57F36008E8B0}" dt="2024-09-02T20:49:10.844" v="377" actId="27636"/>
          <ac:spMkLst>
            <pc:docMk/>
            <pc:sldMk cId="3849081701" sldId="297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1:57.741" v="721" actId="2085"/>
          <ac:spMkLst>
            <pc:docMk/>
            <pc:sldMk cId="3849081701" sldId="297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49:20.033" v="379" actId="1076"/>
          <ac:spMkLst>
            <pc:docMk/>
            <pc:sldMk cId="3849081701" sldId="297"/>
            <ac:spMk id="5" creationId="{97E6470E-BEC5-2BB7-3501-507661D73578}"/>
          </ac:spMkLst>
        </pc:spChg>
        <pc:picChg chg="del">
          <ac:chgData name="Tamires Schloegel Kistner" userId="a2557402559c7521" providerId="LiveId" clId="{42279454-B344-4903-9E04-57F36008E8B0}" dt="2024-09-02T20:47:55.295" v="348" actId="478"/>
          <ac:picMkLst>
            <pc:docMk/>
            <pc:sldMk cId="3849081701" sldId="297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1:51.832" v="720" actId="2085"/>
        <pc:sldMkLst>
          <pc:docMk/>
          <pc:sldMk cId="2296567191" sldId="298"/>
        </pc:sldMkLst>
        <pc:spChg chg="add mod">
          <ac:chgData name="Tamires Schloegel Kistner" userId="a2557402559c7521" providerId="LiveId" clId="{42279454-B344-4903-9E04-57F36008E8B0}" dt="2024-09-02T20:52:58.550" v="442" actId="14100"/>
          <ac:spMkLst>
            <pc:docMk/>
            <pc:sldMk cId="2296567191" sldId="298"/>
            <ac:spMk id="2" creationId="{38B63D42-2CAE-F616-0EA6-BDC4D0E6B2BA}"/>
          </ac:spMkLst>
        </pc:spChg>
        <pc:spChg chg="mod">
          <ac:chgData name="Tamires Schloegel Kistner" userId="a2557402559c7521" providerId="LiveId" clId="{42279454-B344-4903-9E04-57F36008E8B0}" dt="2024-09-02T20:53:07.010" v="444" actId="5793"/>
          <ac:spMkLst>
            <pc:docMk/>
            <pc:sldMk cId="2296567191" sldId="298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1:51.832" v="720" actId="2085"/>
          <ac:spMkLst>
            <pc:docMk/>
            <pc:sldMk cId="2296567191" sldId="298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52:36.681" v="433" actId="1076"/>
          <ac:spMkLst>
            <pc:docMk/>
            <pc:sldMk cId="2296567191" sldId="298"/>
            <ac:spMk id="5" creationId="{D34AB544-E0E7-70D8-E438-1B80A917798A}"/>
          </ac:spMkLst>
        </pc:spChg>
        <pc:picChg chg="del">
          <ac:chgData name="Tamires Schloegel Kistner" userId="a2557402559c7521" providerId="LiveId" clId="{42279454-B344-4903-9E04-57F36008E8B0}" dt="2024-09-02T20:51:59.152" v="424" actId="478"/>
          <ac:picMkLst>
            <pc:docMk/>
            <pc:sldMk cId="2296567191" sldId="298"/>
            <ac:picMk id="8" creationId="{3316EB72-6A8B-4A40-8393-2ECC8074D325}"/>
          </ac:picMkLst>
        </pc:picChg>
        <pc:picChg chg="del">
          <ac:chgData name="Tamires Schloegel Kistner" userId="a2557402559c7521" providerId="LiveId" clId="{42279454-B344-4903-9E04-57F36008E8B0}" dt="2024-09-02T20:51:57.887" v="423" actId="478"/>
          <ac:picMkLst>
            <pc:docMk/>
            <pc:sldMk cId="2296567191" sldId="298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5:32.911" v="841" actId="2085"/>
        <pc:sldMkLst>
          <pc:docMk/>
          <pc:sldMk cId="4186604784" sldId="299"/>
        </pc:sldMkLst>
        <pc:spChg chg="mod">
          <ac:chgData name="Tamires Schloegel Kistner" userId="a2557402559c7521" providerId="LiveId" clId="{42279454-B344-4903-9E04-57F36008E8B0}" dt="2024-09-02T20:53:23.888" v="446" actId="2085"/>
          <ac:spMkLst>
            <pc:docMk/>
            <pc:sldMk cId="4186604784" sldId="299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5:32.911" v="841" actId="2085"/>
          <ac:spMkLst>
            <pc:docMk/>
            <pc:sldMk cId="4186604784" sldId="299"/>
            <ac:spMk id="4" creationId="{5C68DF1B-A305-4984-8968-698B22797728}"/>
          </ac:spMkLst>
        </pc:spChg>
        <pc:spChg chg="add mod">
          <ac:chgData name="Tamires Schloegel Kistner" userId="a2557402559c7521" providerId="LiveId" clId="{42279454-B344-4903-9E04-57F36008E8B0}" dt="2024-09-02T20:53:51.438" v="456" actId="1076"/>
          <ac:spMkLst>
            <pc:docMk/>
            <pc:sldMk cId="4186604784" sldId="299"/>
            <ac:spMk id="6" creationId="{49C7FFB3-1067-67D8-4C23-7F4213E0FD42}"/>
          </ac:spMkLst>
        </pc:spChg>
        <pc:picChg chg="del">
          <ac:chgData name="Tamires Schloegel Kistner" userId="a2557402559c7521" providerId="LiveId" clId="{42279454-B344-4903-9E04-57F36008E8B0}" dt="2024-09-02T20:53:45.816" v="453" actId="478"/>
          <ac:picMkLst>
            <pc:docMk/>
            <pc:sldMk cId="4186604784" sldId="299"/>
            <ac:picMk id="5" creationId="{40AD6B1C-7C9F-45C5-9295-6C47E1EDD6CF}"/>
          </ac:picMkLst>
        </pc:picChg>
        <pc:picChg chg="del">
          <ac:chgData name="Tamires Schloegel Kistner" userId="a2557402559c7521" providerId="LiveId" clId="{42279454-B344-4903-9E04-57F36008E8B0}" dt="2024-09-02T20:53:15.184" v="445" actId="478"/>
          <ac:picMkLst>
            <pc:docMk/>
            <pc:sldMk cId="4186604784" sldId="299"/>
            <ac:picMk id="1026" creationId="{5505A11A-E8BC-4FA6-BA36-573DA8985E2D}"/>
          </ac:picMkLst>
        </pc:picChg>
      </pc:sldChg>
      <pc:sldChg chg="delSp modSp del mod">
        <pc:chgData name="Tamires Schloegel Kistner" userId="a2557402559c7521" providerId="LiveId" clId="{42279454-B344-4903-9E04-57F36008E8B0}" dt="2024-09-02T20:55:26.632" v="474" actId="47"/>
        <pc:sldMkLst>
          <pc:docMk/>
          <pc:sldMk cId="315549621" sldId="300"/>
        </pc:sldMkLst>
        <pc:spChg chg="mod">
          <ac:chgData name="Tamires Schloegel Kistner" userId="a2557402559c7521" providerId="LiveId" clId="{42279454-B344-4903-9E04-57F36008E8B0}" dt="2024-09-02T20:54:52.765" v="468" actId="2085"/>
          <ac:spMkLst>
            <pc:docMk/>
            <pc:sldMk cId="315549621" sldId="300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0:55:00.733" v="471" actId="207"/>
          <ac:spMkLst>
            <pc:docMk/>
            <pc:sldMk cId="315549621" sldId="300"/>
            <ac:spMk id="4" creationId="{5C68DF1B-A305-4984-8968-698B22797728}"/>
          </ac:spMkLst>
        </pc:spChg>
        <pc:picChg chg="del">
          <ac:chgData name="Tamires Schloegel Kistner" userId="a2557402559c7521" providerId="LiveId" clId="{42279454-B344-4903-9E04-57F36008E8B0}" dt="2024-09-02T20:54:25.512" v="463" actId="478"/>
          <ac:picMkLst>
            <pc:docMk/>
            <pc:sldMk cId="315549621" sldId="300"/>
            <ac:picMk id="1026" creationId="{5505A11A-E8BC-4FA6-BA36-573DA8985E2D}"/>
          </ac:picMkLst>
        </pc:picChg>
      </pc:sldChg>
      <pc:sldChg chg="modSp del mod">
        <pc:chgData name="Tamires Schloegel Kistner" userId="a2557402559c7521" providerId="LiveId" clId="{42279454-B344-4903-9E04-57F36008E8B0}" dt="2024-09-02T20:55:58.109" v="479" actId="47"/>
        <pc:sldMkLst>
          <pc:docMk/>
          <pc:sldMk cId="108887459" sldId="301"/>
        </pc:sldMkLst>
        <pc:spChg chg="mod">
          <ac:chgData name="Tamires Schloegel Kistner" userId="a2557402559c7521" providerId="LiveId" clId="{42279454-B344-4903-9E04-57F36008E8B0}" dt="2024-09-02T20:33:05.141" v="114" actId="27636"/>
          <ac:spMkLst>
            <pc:docMk/>
            <pc:sldMk cId="108887459" sldId="301"/>
            <ac:spMk id="3" creationId="{F13469C7-F02F-4491-9E6D-278C751EFFA7}"/>
          </ac:spMkLst>
        </pc:spChg>
      </pc:sldChg>
      <pc:sldChg chg="delSp del">
        <pc:chgData name="Tamires Schloegel Kistner" userId="a2557402559c7521" providerId="LiveId" clId="{42279454-B344-4903-9E04-57F36008E8B0}" dt="2024-09-02T21:02:28.277" v="579" actId="47"/>
        <pc:sldMkLst>
          <pc:docMk/>
          <pc:sldMk cId="368383699" sldId="303"/>
        </pc:sldMkLst>
        <pc:picChg chg="del">
          <ac:chgData name="Tamires Schloegel Kistner" userId="a2557402559c7521" providerId="LiveId" clId="{42279454-B344-4903-9E04-57F36008E8B0}" dt="2024-09-02T21:02:16.652" v="576" actId="478"/>
          <ac:picMkLst>
            <pc:docMk/>
            <pc:sldMk cId="368383699" sldId="303"/>
            <ac:picMk id="1026" creationId="{5505A11A-E8BC-4FA6-BA36-573DA8985E2D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5:52.520" v="842" actId="108"/>
        <pc:sldMkLst>
          <pc:docMk/>
          <pc:sldMk cId="3279216221" sldId="304"/>
        </pc:sldMkLst>
        <pc:spChg chg="add mod">
          <ac:chgData name="Tamires Schloegel Kistner" userId="a2557402559c7521" providerId="LiveId" clId="{42279454-B344-4903-9E04-57F36008E8B0}" dt="2024-09-02T21:04:55.621" v="651" actId="1076"/>
          <ac:spMkLst>
            <pc:docMk/>
            <pc:sldMk cId="3279216221" sldId="304"/>
            <ac:spMk id="2" creationId="{C35B8F99-144A-A876-2E00-7B97C544093C}"/>
          </ac:spMkLst>
        </pc:spChg>
        <pc:spChg chg="mod">
          <ac:chgData name="Tamires Schloegel Kistner" userId="a2557402559c7521" providerId="LiveId" clId="{42279454-B344-4903-9E04-57F36008E8B0}" dt="2024-09-02T21:04:48.510" v="646" actId="5793"/>
          <ac:spMkLst>
            <pc:docMk/>
            <pc:sldMk cId="3279216221" sldId="304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5:52.520" v="842" actId="108"/>
          <ac:spMkLst>
            <pc:docMk/>
            <pc:sldMk cId="3279216221" sldId="304"/>
            <ac:spMk id="5" creationId="{6E499445-DC6D-4530-B3E0-226FE8537710}"/>
          </ac:spMkLst>
        </pc:spChg>
        <pc:picChg chg="del">
          <ac:chgData name="Tamires Schloegel Kistner" userId="a2557402559c7521" providerId="LiveId" clId="{42279454-B344-4903-9E04-57F36008E8B0}" dt="2024-09-02T21:04:22.491" v="635" actId="478"/>
          <ac:picMkLst>
            <pc:docMk/>
            <pc:sldMk cId="3279216221" sldId="304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1:12.603" v="713" actId="108"/>
        <pc:sldMkLst>
          <pc:docMk/>
          <pc:sldMk cId="979000374" sldId="305"/>
        </pc:sldMkLst>
        <pc:spChg chg="mod">
          <ac:chgData name="Tamires Schloegel Kistner" userId="a2557402559c7521" providerId="LiveId" clId="{42279454-B344-4903-9E04-57F36008E8B0}" dt="2024-09-02T21:07:36.638" v="672" actId="2085"/>
          <ac:spMkLst>
            <pc:docMk/>
            <pc:sldMk cId="979000374" sldId="305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1:12.603" v="713" actId="108"/>
          <ac:spMkLst>
            <pc:docMk/>
            <pc:sldMk cId="979000374" sldId="305"/>
            <ac:spMk id="6" creationId="{03B85A26-3F83-4FC2-9FC0-7489CAE21B05}"/>
          </ac:spMkLst>
        </pc:spChg>
        <pc:picChg chg="del mod">
          <ac:chgData name="Tamires Schloegel Kistner" userId="a2557402559c7521" providerId="LiveId" clId="{42279454-B344-4903-9E04-57F36008E8B0}" dt="2024-09-02T20:33:00.392" v="102" actId="478"/>
          <ac:picMkLst>
            <pc:docMk/>
            <pc:sldMk cId="979000374" sldId="305"/>
            <ac:picMk id="7" creationId="{02CBD3DF-0563-49CF-83F9-B9A31CCDA517}"/>
          </ac:picMkLst>
        </pc:picChg>
      </pc:sldChg>
      <pc:sldChg chg="addSp delSp modSp mod">
        <pc:chgData name="Tamires Schloegel Kistner" userId="a2557402559c7521" providerId="LiveId" clId="{42279454-B344-4903-9E04-57F36008E8B0}" dt="2024-09-02T21:11:24.375" v="716" actId="108"/>
        <pc:sldMkLst>
          <pc:docMk/>
          <pc:sldMk cId="2914126846" sldId="306"/>
        </pc:sldMkLst>
        <pc:spChg chg="add mod">
          <ac:chgData name="Tamires Schloegel Kistner" userId="a2557402559c7521" providerId="LiveId" clId="{42279454-B344-4903-9E04-57F36008E8B0}" dt="2024-09-02T21:04:11.733" v="634" actId="1076"/>
          <ac:spMkLst>
            <pc:docMk/>
            <pc:sldMk cId="2914126846" sldId="306"/>
            <ac:spMk id="2" creationId="{CD71716D-DA8C-38DB-5C3E-CD0E1547B5CB}"/>
          </ac:spMkLst>
        </pc:spChg>
        <pc:spChg chg="mod">
          <ac:chgData name="Tamires Schloegel Kistner" userId="a2557402559c7521" providerId="LiveId" clId="{42279454-B344-4903-9E04-57F36008E8B0}" dt="2024-09-02T21:04:00.806" v="630" actId="27636"/>
          <ac:spMkLst>
            <pc:docMk/>
            <pc:sldMk cId="2914126846" sldId="306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1:24.375" v="716" actId="108"/>
          <ac:spMkLst>
            <pc:docMk/>
            <pc:sldMk cId="2914126846" sldId="306"/>
            <ac:spMk id="8" creationId="{36CDF5DF-6841-411A-9826-F6A8DC134193}"/>
          </ac:spMkLst>
        </pc:spChg>
        <pc:picChg chg="del">
          <ac:chgData name="Tamires Schloegel Kistner" userId="a2557402559c7521" providerId="LiveId" clId="{42279454-B344-4903-9E04-57F36008E8B0}" dt="2024-09-02T21:03:29.814" v="600" actId="478"/>
          <ac:picMkLst>
            <pc:docMk/>
            <pc:sldMk cId="2914126846" sldId="306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1:09.072" v="712" actId="108"/>
        <pc:sldMkLst>
          <pc:docMk/>
          <pc:sldMk cId="897848150" sldId="307"/>
        </pc:sldMkLst>
        <pc:spChg chg="mod">
          <ac:chgData name="Tamires Schloegel Kistner" userId="a2557402559c7521" providerId="LiveId" clId="{42279454-B344-4903-9E04-57F36008E8B0}" dt="2024-09-02T21:07:42.350" v="674" actId="2085"/>
          <ac:spMkLst>
            <pc:docMk/>
            <pc:sldMk cId="897848150" sldId="307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1:09.072" v="712" actId="108"/>
          <ac:spMkLst>
            <pc:docMk/>
            <pc:sldMk cId="897848150" sldId="307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7:29.681" v="670" actId="478"/>
          <ac:picMkLst>
            <pc:docMk/>
            <pc:sldMk cId="897848150" sldId="307"/>
            <ac:picMk id="7" creationId="{02CBD3DF-0563-49CF-83F9-B9A31CCDA517}"/>
          </ac:picMkLst>
        </pc:picChg>
      </pc:sldChg>
      <pc:sldChg chg="del">
        <pc:chgData name="Tamires Schloegel Kistner" userId="a2557402559c7521" providerId="LiveId" clId="{42279454-B344-4903-9E04-57F36008E8B0}" dt="2024-09-02T21:07:22.004" v="669" actId="47"/>
        <pc:sldMkLst>
          <pc:docMk/>
          <pc:sldMk cId="1739435248" sldId="308"/>
        </pc:sldMkLst>
      </pc:sldChg>
      <pc:sldChg chg="delSp modSp mod">
        <pc:chgData name="Tamires Schloegel Kistner" userId="a2557402559c7521" providerId="LiveId" clId="{42279454-B344-4903-9E04-57F36008E8B0}" dt="2024-09-02T21:16:02.296" v="843" actId="108"/>
        <pc:sldMkLst>
          <pc:docMk/>
          <pc:sldMk cId="3818010810" sldId="309"/>
        </pc:sldMkLst>
        <pc:spChg chg="mod">
          <ac:chgData name="Tamires Schloegel Kistner" userId="a2557402559c7521" providerId="LiveId" clId="{42279454-B344-4903-9E04-57F36008E8B0}" dt="2024-09-02T21:07:50.478" v="675" actId="2085"/>
          <ac:spMkLst>
            <pc:docMk/>
            <pc:sldMk cId="3818010810" sldId="309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07:59.095" v="678" actId="2085"/>
          <ac:spMkLst>
            <pc:docMk/>
            <pc:sldMk cId="3818010810" sldId="309"/>
            <ac:spMk id="5" creationId="{5E5CCBB7-E024-4DEC-A02E-7479678D40DE}"/>
          </ac:spMkLst>
        </pc:spChg>
        <pc:spChg chg="mod">
          <ac:chgData name="Tamires Schloegel Kistner" userId="a2557402559c7521" providerId="LiveId" clId="{42279454-B344-4903-9E04-57F36008E8B0}" dt="2024-09-02T21:16:02.296" v="843" actId="108"/>
          <ac:spMkLst>
            <pc:docMk/>
            <pc:sldMk cId="3818010810" sldId="309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7:52.299" v="677" actId="478"/>
          <ac:picMkLst>
            <pc:docMk/>
            <pc:sldMk cId="3818010810" sldId="309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0:53.256" v="709" actId="108"/>
        <pc:sldMkLst>
          <pc:docMk/>
          <pc:sldMk cId="2339393960" sldId="310"/>
        </pc:sldMkLst>
        <pc:spChg chg="mod">
          <ac:chgData name="Tamires Schloegel Kistner" userId="a2557402559c7521" providerId="LiveId" clId="{42279454-B344-4903-9E04-57F36008E8B0}" dt="2024-09-02T21:08:59.749" v="692" actId="2085"/>
          <ac:spMkLst>
            <pc:docMk/>
            <pc:sldMk cId="2339393960" sldId="310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10:53.256" v="709" actId="108"/>
          <ac:spMkLst>
            <pc:docMk/>
            <pc:sldMk cId="2339393960" sldId="310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8:56.996" v="691" actId="478"/>
          <ac:picMkLst>
            <pc:docMk/>
            <pc:sldMk cId="2339393960" sldId="310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1:04.763" v="711" actId="108"/>
        <pc:sldMkLst>
          <pc:docMk/>
          <pc:sldMk cId="712171247" sldId="311"/>
        </pc:sldMkLst>
        <pc:spChg chg="mod">
          <ac:chgData name="Tamires Schloegel Kistner" userId="a2557402559c7521" providerId="LiveId" clId="{42279454-B344-4903-9E04-57F36008E8B0}" dt="2024-09-02T21:08:15.204" v="681" actId="2085"/>
          <ac:spMkLst>
            <pc:docMk/>
            <pc:sldMk cId="712171247" sldId="311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08:05.390" v="679" actId="2085"/>
          <ac:spMkLst>
            <pc:docMk/>
            <pc:sldMk cId="712171247" sldId="311"/>
            <ac:spMk id="5" creationId="{5E5CCBB7-E024-4DEC-A02E-7479678D40DE}"/>
          </ac:spMkLst>
        </pc:spChg>
        <pc:spChg chg="mod">
          <ac:chgData name="Tamires Schloegel Kistner" userId="a2557402559c7521" providerId="LiveId" clId="{42279454-B344-4903-9E04-57F36008E8B0}" dt="2024-09-02T21:11:04.763" v="711" actId="108"/>
          <ac:spMkLst>
            <pc:docMk/>
            <pc:sldMk cId="712171247" sldId="311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8:12.781" v="680" actId="478"/>
          <ac:picMkLst>
            <pc:docMk/>
            <pc:sldMk cId="712171247" sldId="311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1:01.317" v="710" actId="108"/>
        <pc:sldMkLst>
          <pc:docMk/>
          <pc:sldMk cId="3350383119" sldId="312"/>
        </pc:sldMkLst>
        <pc:spChg chg="mod">
          <ac:chgData name="Tamires Schloegel Kistner" userId="a2557402559c7521" providerId="LiveId" clId="{42279454-B344-4903-9E04-57F36008E8B0}" dt="2024-09-02T21:08:26.317" v="685" actId="2085"/>
          <ac:spMkLst>
            <pc:docMk/>
            <pc:sldMk cId="3350383119" sldId="312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08:28.413" v="686" actId="2085"/>
          <ac:spMkLst>
            <pc:docMk/>
            <pc:sldMk cId="3350383119" sldId="312"/>
            <ac:spMk id="5" creationId="{5E5CCBB7-E024-4DEC-A02E-7479678D40DE}"/>
          </ac:spMkLst>
        </pc:spChg>
        <pc:spChg chg="mod">
          <ac:chgData name="Tamires Schloegel Kistner" userId="a2557402559c7521" providerId="LiveId" clId="{42279454-B344-4903-9E04-57F36008E8B0}" dt="2024-09-02T21:11:01.317" v="710" actId="108"/>
          <ac:spMkLst>
            <pc:docMk/>
            <pc:sldMk cId="3350383119" sldId="312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8:19.464" v="683" actId="478"/>
          <ac:picMkLst>
            <pc:docMk/>
            <pc:sldMk cId="3350383119" sldId="312"/>
            <ac:picMk id="7" creationId="{02CBD3DF-0563-49CF-83F9-B9A31CCDA517}"/>
          </ac:picMkLst>
        </pc:picChg>
      </pc:sldChg>
      <pc:sldChg chg="delSp modSp mod">
        <pc:chgData name="Tamires Schloegel Kistner" userId="a2557402559c7521" providerId="LiveId" clId="{42279454-B344-4903-9E04-57F36008E8B0}" dt="2024-09-02T21:10:29.576" v="708" actId="13926"/>
        <pc:sldMkLst>
          <pc:docMk/>
          <pc:sldMk cId="3162439790" sldId="313"/>
        </pc:sldMkLst>
        <pc:spChg chg="mod">
          <ac:chgData name="Tamires Schloegel Kistner" userId="a2557402559c7521" providerId="LiveId" clId="{42279454-B344-4903-9E04-57F36008E8B0}" dt="2024-09-02T21:08:49.861" v="687" actId="2085"/>
          <ac:spMkLst>
            <pc:docMk/>
            <pc:sldMk cId="3162439790" sldId="313"/>
            <ac:spMk id="3" creationId="{8F5B31BB-1F17-4B38-ABF1-9081FDF70E22}"/>
          </ac:spMkLst>
        </pc:spChg>
        <pc:spChg chg="mod">
          <ac:chgData name="Tamires Schloegel Kistner" userId="a2557402559c7521" providerId="LiveId" clId="{42279454-B344-4903-9E04-57F36008E8B0}" dt="2024-09-02T21:08:52.791" v="689" actId="2085"/>
          <ac:spMkLst>
            <pc:docMk/>
            <pc:sldMk cId="3162439790" sldId="313"/>
            <ac:spMk id="5" creationId="{5E5CCBB7-E024-4DEC-A02E-7479678D40DE}"/>
          </ac:spMkLst>
        </pc:spChg>
        <pc:spChg chg="mod">
          <ac:chgData name="Tamires Schloegel Kistner" userId="a2557402559c7521" providerId="LiveId" clId="{42279454-B344-4903-9E04-57F36008E8B0}" dt="2024-09-02T21:10:29.576" v="708" actId="13926"/>
          <ac:spMkLst>
            <pc:docMk/>
            <pc:sldMk cId="3162439790" sldId="313"/>
            <ac:spMk id="6" creationId="{03B85A26-3F83-4FC2-9FC0-7489CAE21B05}"/>
          </ac:spMkLst>
        </pc:spChg>
        <pc:picChg chg="del">
          <ac:chgData name="Tamires Schloegel Kistner" userId="a2557402559c7521" providerId="LiveId" clId="{42279454-B344-4903-9E04-57F36008E8B0}" dt="2024-09-02T21:08:53.726" v="690" actId="478"/>
          <ac:picMkLst>
            <pc:docMk/>
            <pc:sldMk cId="3162439790" sldId="313"/>
            <ac:picMk id="7" creationId="{02CBD3DF-0563-49CF-83F9-B9A31CCDA517}"/>
          </ac:picMkLst>
        </pc:picChg>
      </pc:sldChg>
      <pc:sldChg chg="modSp del mod">
        <pc:chgData name="Tamires Schloegel Kistner" userId="a2557402559c7521" providerId="LiveId" clId="{42279454-B344-4903-9E04-57F36008E8B0}" dt="2024-09-02T21:01:52.428" v="572" actId="47"/>
        <pc:sldMkLst>
          <pc:docMk/>
          <pc:sldMk cId="3686103999" sldId="314"/>
        </pc:sldMkLst>
        <pc:spChg chg="mod">
          <ac:chgData name="Tamires Schloegel Kistner" userId="a2557402559c7521" providerId="LiveId" clId="{42279454-B344-4903-9E04-57F36008E8B0}" dt="2024-09-02T20:33:05.373" v="119" actId="27636"/>
          <ac:spMkLst>
            <pc:docMk/>
            <pc:sldMk cId="3686103999" sldId="314"/>
            <ac:spMk id="3" creationId="{F13469C7-F02F-4491-9E6D-278C751EFFA7}"/>
          </ac:spMkLst>
        </pc:spChg>
      </pc:sldChg>
      <pc:sldChg chg="modSp del mod">
        <pc:chgData name="Tamires Schloegel Kistner" userId="a2557402559c7521" providerId="LiveId" clId="{42279454-B344-4903-9E04-57F36008E8B0}" dt="2024-09-02T21:02:25.722" v="578" actId="47"/>
        <pc:sldMkLst>
          <pc:docMk/>
          <pc:sldMk cId="1317378621" sldId="315"/>
        </pc:sldMkLst>
        <pc:spChg chg="mod">
          <ac:chgData name="Tamires Schloegel Kistner" userId="a2557402559c7521" providerId="LiveId" clId="{42279454-B344-4903-9E04-57F36008E8B0}" dt="2024-09-02T20:33:11.411" v="130" actId="27636"/>
          <ac:spMkLst>
            <pc:docMk/>
            <pc:sldMk cId="1317378621" sldId="315"/>
            <ac:spMk id="3" creationId="{F13469C7-F02F-4491-9E6D-278C751EFFA7}"/>
          </ac:spMkLst>
        </pc:spChg>
      </pc:sldChg>
      <pc:sldChg chg="modSp del mod">
        <pc:chgData name="Tamires Schloegel Kistner" userId="a2557402559c7521" providerId="LiveId" clId="{42279454-B344-4903-9E04-57F36008E8B0}" dt="2024-09-02T21:02:23.822" v="577" actId="47"/>
        <pc:sldMkLst>
          <pc:docMk/>
          <pc:sldMk cId="2813138233" sldId="316"/>
        </pc:sldMkLst>
        <pc:spChg chg="mod">
          <ac:chgData name="Tamires Schloegel Kistner" userId="a2557402559c7521" providerId="LiveId" clId="{42279454-B344-4903-9E04-57F36008E8B0}" dt="2024-09-02T20:33:11.402" v="129" actId="27636"/>
          <ac:spMkLst>
            <pc:docMk/>
            <pc:sldMk cId="2813138233" sldId="316"/>
            <ac:spMk id="3" creationId="{F13469C7-F02F-4491-9E6D-278C751EFFA7}"/>
          </ac:spMkLst>
        </pc:spChg>
      </pc:sldChg>
      <pc:sldChg chg="delSp modSp mod setBg">
        <pc:chgData name="Tamires Schloegel Kistner" userId="a2557402559c7521" providerId="LiveId" clId="{42279454-B344-4903-9E04-57F36008E8B0}" dt="2024-09-02T21:11:43.704" v="719" actId="2085"/>
        <pc:sldMkLst>
          <pc:docMk/>
          <pc:sldMk cId="2464996941" sldId="318"/>
        </pc:sldMkLst>
        <pc:spChg chg="mod">
          <ac:chgData name="Tamires Schloegel Kistner" userId="a2557402559c7521" providerId="LiveId" clId="{42279454-B344-4903-9E04-57F36008E8B0}" dt="2024-09-02T20:54:06.486" v="459" actId="2085"/>
          <ac:spMkLst>
            <pc:docMk/>
            <pc:sldMk cId="2464996941" sldId="318"/>
            <ac:spMk id="3" creationId="{F13469C7-F02F-4491-9E6D-278C751EFFA7}"/>
          </ac:spMkLst>
        </pc:spChg>
        <pc:spChg chg="mod">
          <ac:chgData name="Tamires Schloegel Kistner" userId="a2557402559c7521" providerId="LiveId" clId="{42279454-B344-4903-9E04-57F36008E8B0}" dt="2024-09-02T21:11:43.704" v="719" actId="2085"/>
          <ac:spMkLst>
            <pc:docMk/>
            <pc:sldMk cId="2464996941" sldId="318"/>
            <ac:spMk id="4" creationId="{5C68DF1B-A305-4984-8968-698B22797728}"/>
          </ac:spMkLst>
        </pc:spChg>
        <pc:picChg chg="del">
          <ac:chgData name="Tamires Schloegel Kistner" userId="a2557402559c7521" providerId="LiveId" clId="{42279454-B344-4903-9E04-57F36008E8B0}" dt="2024-09-02T20:53:58.297" v="458" actId="478"/>
          <ac:picMkLst>
            <pc:docMk/>
            <pc:sldMk cId="2464996941" sldId="318"/>
            <ac:picMk id="7" creationId="{9914BFE5-61B3-49D7-ACC7-E218752ED283}"/>
          </ac:picMkLst>
        </pc:picChg>
        <pc:picChg chg="del">
          <ac:chgData name="Tamires Schloegel Kistner" userId="a2557402559c7521" providerId="LiveId" clId="{42279454-B344-4903-9E04-57F36008E8B0}" dt="2024-09-02T20:53:57.086" v="457" actId="478"/>
          <ac:picMkLst>
            <pc:docMk/>
            <pc:sldMk cId="2464996941" sldId="318"/>
            <ac:picMk id="1026" creationId="{5505A11A-E8BC-4FA6-BA36-573DA8985E2D}"/>
          </ac:picMkLst>
        </pc:picChg>
      </pc:sldChg>
      <pc:sldChg chg="modSp del mod">
        <pc:chgData name="Tamires Schloegel Kistner" userId="a2557402559c7521" providerId="LiveId" clId="{42279454-B344-4903-9E04-57F36008E8B0}" dt="2024-09-02T20:55:58.790" v="480" actId="47"/>
        <pc:sldMkLst>
          <pc:docMk/>
          <pc:sldMk cId="873621139" sldId="319"/>
        </pc:sldMkLst>
        <pc:spChg chg="mod">
          <ac:chgData name="Tamires Schloegel Kistner" userId="a2557402559c7521" providerId="LiveId" clId="{42279454-B344-4903-9E04-57F36008E8B0}" dt="2024-09-02T20:33:05.318" v="115" actId="27636"/>
          <ac:spMkLst>
            <pc:docMk/>
            <pc:sldMk cId="873621139" sldId="319"/>
            <ac:spMk id="3" creationId="{F13469C7-F02F-4491-9E6D-278C751EFFA7}"/>
          </ac:spMkLst>
        </pc:spChg>
      </pc:sldChg>
      <pc:sldChg chg="modSp del mod">
        <pc:chgData name="Tamires Schloegel Kistner" userId="a2557402559c7521" providerId="LiveId" clId="{42279454-B344-4903-9E04-57F36008E8B0}" dt="2024-09-02T20:55:59.360" v="481" actId="47"/>
        <pc:sldMkLst>
          <pc:docMk/>
          <pc:sldMk cId="634490793" sldId="320"/>
        </pc:sldMkLst>
        <pc:spChg chg="mod">
          <ac:chgData name="Tamires Schloegel Kistner" userId="a2557402559c7521" providerId="LiveId" clId="{42279454-B344-4903-9E04-57F36008E8B0}" dt="2024-09-02T20:33:05.332" v="116" actId="27636"/>
          <ac:spMkLst>
            <pc:docMk/>
            <pc:sldMk cId="634490793" sldId="320"/>
            <ac:spMk id="3" creationId="{F13469C7-F02F-4491-9E6D-278C751EFFA7}"/>
          </ac:spMkLst>
        </pc:spChg>
      </pc:sldChg>
      <pc:sldChg chg="modSp del mod">
        <pc:chgData name="Tamires Schloegel Kistner" userId="a2557402559c7521" providerId="LiveId" clId="{42279454-B344-4903-9E04-57F36008E8B0}" dt="2024-09-02T20:56:00.159" v="482" actId="47"/>
        <pc:sldMkLst>
          <pc:docMk/>
          <pc:sldMk cId="1077641395" sldId="321"/>
        </pc:sldMkLst>
        <pc:spChg chg="mod">
          <ac:chgData name="Tamires Schloegel Kistner" userId="a2557402559c7521" providerId="LiveId" clId="{42279454-B344-4903-9E04-57F36008E8B0}" dt="2024-09-02T20:33:05.346" v="117" actId="27636"/>
          <ac:spMkLst>
            <pc:docMk/>
            <pc:sldMk cId="1077641395" sldId="321"/>
            <ac:spMk id="3" creationId="{F13469C7-F02F-4491-9E6D-278C751EFFA7}"/>
          </ac:spMkLst>
        </pc:spChg>
      </pc:sldChg>
      <pc:sldChg chg="modSp del mod">
        <pc:chgData name="Tamires Schloegel Kistner" userId="a2557402559c7521" providerId="LiveId" clId="{42279454-B344-4903-9E04-57F36008E8B0}" dt="2024-09-02T20:56:00.886" v="483" actId="47"/>
        <pc:sldMkLst>
          <pc:docMk/>
          <pc:sldMk cId="2784048765" sldId="322"/>
        </pc:sldMkLst>
        <pc:spChg chg="mod">
          <ac:chgData name="Tamires Schloegel Kistner" userId="a2557402559c7521" providerId="LiveId" clId="{42279454-B344-4903-9E04-57F36008E8B0}" dt="2024-09-02T20:33:05.359" v="118" actId="27636"/>
          <ac:spMkLst>
            <pc:docMk/>
            <pc:sldMk cId="2784048765" sldId="322"/>
            <ac:spMk id="3" creationId="{F13469C7-F02F-4491-9E6D-278C751EFFA7}"/>
          </ac:spMkLst>
        </pc:spChg>
      </pc:sldChg>
      <pc:sldChg chg="addSp delSp modSp new mod">
        <pc:chgData name="Tamires Schloegel Kistner" userId="a2557402559c7521" providerId="LiveId" clId="{42279454-B344-4903-9E04-57F36008E8B0}" dt="2024-09-02T20:42:21.988" v="272" actId="1076"/>
        <pc:sldMkLst>
          <pc:docMk/>
          <pc:sldMk cId="609903568" sldId="323"/>
        </pc:sldMkLst>
        <pc:spChg chg="del">
          <ac:chgData name="Tamires Schloegel Kistner" userId="a2557402559c7521" providerId="LiveId" clId="{42279454-B344-4903-9E04-57F36008E8B0}" dt="2024-09-02T20:42:03.405" v="267" actId="478"/>
          <ac:spMkLst>
            <pc:docMk/>
            <pc:sldMk cId="609903568" sldId="323"/>
            <ac:spMk id="2" creationId="{2B1068ED-3EB1-CE92-69B6-980ACFF507C6}"/>
          </ac:spMkLst>
        </pc:spChg>
        <pc:spChg chg="del">
          <ac:chgData name="Tamires Schloegel Kistner" userId="a2557402559c7521" providerId="LiveId" clId="{42279454-B344-4903-9E04-57F36008E8B0}" dt="2024-09-02T20:42:02.357" v="266" actId="478"/>
          <ac:spMkLst>
            <pc:docMk/>
            <pc:sldMk cId="609903568" sldId="323"/>
            <ac:spMk id="3" creationId="{DC6CE0CE-62AA-9C0A-F3F1-7F83CCB3DED9}"/>
          </ac:spMkLst>
        </pc:spChg>
        <pc:spChg chg="add mod">
          <ac:chgData name="Tamires Schloegel Kistner" userId="a2557402559c7521" providerId="LiveId" clId="{42279454-B344-4903-9E04-57F36008E8B0}" dt="2024-09-02T20:42:05.413" v="268" actId="1076"/>
          <ac:spMkLst>
            <pc:docMk/>
            <pc:sldMk cId="609903568" sldId="323"/>
            <ac:spMk id="4" creationId="{022AFBD4-0BE6-A01B-D12B-89A9D11A05E6}"/>
          </ac:spMkLst>
        </pc:spChg>
        <pc:spChg chg="add mod">
          <ac:chgData name="Tamires Schloegel Kistner" userId="a2557402559c7521" providerId="LiveId" clId="{42279454-B344-4903-9E04-57F36008E8B0}" dt="2024-09-02T20:42:21.988" v="272" actId="1076"/>
          <ac:spMkLst>
            <pc:docMk/>
            <pc:sldMk cId="609903568" sldId="323"/>
            <ac:spMk id="5" creationId="{D4566746-FAC6-ECD5-22CA-73313AFF2591}"/>
          </ac:spMkLst>
        </pc:spChg>
      </pc:sldChg>
      <pc:sldChg chg="add setBg">
        <pc:chgData name="Tamires Schloegel Kistner" userId="a2557402559c7521" providerId="LiveId" clId="{42279454-B344-4903-9E04-57F36008E8B0}" dt="2024-09-02T20:55:19.791" v="473"/>
        <pc:sldMkLst>
          <pc:docMk/>
          <pc:sldMk cId="0" sldId="324"/>
        </pc:sldMkLst>
      </pc:sldChg>
      <pc:sldChg chg="new del">
        <pc:chgData name="Tamires Schloegel Kistner" userId="a2557402559c7521" providerId="LiveId" clId="{42279454-B344-4903-9E04-57F36008E8B0}" dt="2024-09-02T20:54:43.136" v="466" actId="47"/>
        <pc:sldMkLst>
          <pc:docMk/>
          <pc:sldMk cId="917486399" sldId="324"/>
        </pc:sldMkLst>
      </pc:sldChg>
      <pc:sldChg chg="modSp add setBg">
        <pc:chgData name="Tamires Schloegel Kistner" userId="a2557402559c7521" providerId="LiveId" clId="{42279454-B344-4903-9E04-57F36008E8B0}" dt="2024-09-02T20:57:15.273" v="509"/>
        <pc:sldMkLst>
          <pc:docMk/>
          <pc:sldMk cId="0" sldId="325"/>
        </pc:sldMkLst>
        <pc:spChg chg="mod">
          <ac:chgData name="Tamires Schloegel Kistner" userId="a2557402559c7521" providerId="LiveId" clId="{42279454-B344-4903-9E04-57F36008E8B0}" dt="2024-09-02T20:57:15.273" v="509"/>
          <ac:spMkLst>
            <pc:docMk/>
            <pc:sldMk cId="0" sldId="325"/>
            <ac:spMk id="16" creationId="{00000000-0000-0000-0000-000000000000}"/>
          </ac:spMkLst>
        </pc:spChg>
      </pc:sldChg>
      <pc:sldChg chg="add">
        <pc:chgData name="Tamires Schloegel Kistner" userId="a2557402559c7521" providerId="LiveId" clId="{42279454-B344-4903-9E04-57F36008E8B0}" dt="2024-09-02T21:09:10.780" v="694"/>
        <pc:sldMkLst>
          <pc:docMk/>
          <pc:sldMk cId="0" sldId="326"/>
        </pc:sldMkLst>
      </pc:sldChg>
      <pc:sldChg chg="new del">
        <pc:chgData name="Tamires Schloegel Kistner" userId="a2557402559c7521" providerId="LiveId" clId="{42279454-B344-4903-9E04-57F36008E8B0}" dt="2024-09-02T21:01:53.052" v="573" actId="47"/>
        <pc:sldMkLst>
          <pc:docMk/>
          <pc:sldMk cId="1579643066" sldId="326"/>
        </pc:sldMkLst>
      </pc:sldChg>
      <pc:sldChg chg="modSp add mod">
        <pc:chgData name="Tamires Schloegel Kistner" userId="a2557402559c7521" providerId="LiveId" clId="{42279454-B344-4903-9E04-57F36008E8B0}" dt="2024-09-02T21:09:39.246" v="700" actId="207"/>
        <pc:sldMkLst>
          <pc:docMk/>
          <pc:sldMk cId="0" sldId="327"/>
        </pc:sldMkLst>
        <pc:spChg chg="mod">
          <ac:chgData name="Tamires Schloegel Kistner" userId="a2557402559c7521" providerId="LiveId" clId="{42279454-B344-4903-9E04-57F36008E8B0}" dt="2024-09-02T21:09:39.246" v="700" actId="207"/>
          <ac:spMkLst>
            <pc:docMk/>
            <pc:sldMk cId="0" sldId="327"/>
            <ac:spMk id="5" creationId="{00000000-0000-0000-0000-000000000000}"/>
          </ac:spMkLst>
        </pc:spChg>
      </pc:sldChg>
      <pc:sldChg chg="addSp delSp modSp add mod setBg modAnim">
        <pc:chgData name="Tamires Schloegel Kistner" userId="a2557402559c7521" providerId="LiveId" clId="{42279454-B344-4903-9E04-57F36008E8B0}" dt="2024-09-02T21:18:19.080" v="867"/>
        <pc:sldMkLst>
          <pc:docMk/>
          <pc:sldMk cId="0" sldId="328"/>
        </pc:sldMkLst>
        <pc:spChg chg="del">
          <ac:chgData name="Tamires Schloegel Kistner" userId="a2557402559c7521" providerId="LiveId" clId="{42279454-B344-4903-9E04-57F36008E8B0}" dt="2024-09-02T21:16:43.281" v="846" actId="478"/>
          <ac:spMkLst>
            <pc:docMk/>
            <pc:sldMk cId="0" sldId="328"/>
            <ac:spMk id="41" creationId="{00000000-0000-0000-0000-000000000000}"/>
          </ac:spMkLst>
        </pc:spChg>
        <pc:spChg chg="add mod">
          <ac:chgData name="Tamires Schloegel Kistner" userId="a2557402559c7521" providerId="LiveId" clId="{42279454-B344-4903-9E04-57F36008E8B0}" dt="2024-09-02T21:16:43.566" v="847"/>
          <ac:spMkLst>
            <pc:docMk/>
            <pc:sldMk cId="0" sldId="328"/>
            <ac:spMk id="55" creationId="{30E5ED59-BBC4-76DA-72D8-56517540FF5B}"/>
          </ac:spMkLst>
        </pc:spChg>
      </pc:sldChg>
      <pc:sldChg chg="addSp delSp modSp new mod">
        <pc:chgData name="Tamires Schloegel Kistner" userId="a2557402559c7521" providerId="LiveId" clId="{42279454-B344-4903-9E04-57F36008E8B0}" dt="2024-09-03T00:17:19.471" v="1136" actId="20577"/>
        <pc:sldMkLst>
          <pc:docMk/>
          <pc:sldMk cId="485017602" sldId="329"/>
        </pc:sldMkLst>
        <pc:spChg chg="add del mod">
          <ac:chgData name="Tamires Schloegel Kistner" userId="a2557402559c7521" providerId="LiveId" clId="{42279454-B344-4903-9E04-57F36008E8B0}" dt="2024-09-03T00:05:27.939" v="913" actId="478"/>
          <ac:spMkLst>
            <pc:docMk/>
            <pc:sldMk cId="485017602" sldId="329"/>
            <ac:spMk id="3" creationId="{2729A9C8-9BD9-498A-7696-D7EC3E1A1952}"/>
          </ac:spMkLst>
        </pc:spChg>
        <pc:spChg chg="add">
          <ac:chgData name="Tamires Schloegel Kistner" userId="a2557402559c7521" providerId="LiveId" clId="{42279454-B344-4903-9E04-57F36008E8B0}" dt="2024-09-03T00:05:33.056" v="914"/>
          <ac:spMkLst>
            <pc:docMk/>
            <pc:sldMk cId="485017602" sldId="329"/>
            <ac:spMk id="4" creationId="{1B51F53E-7EDD-B35C-0204-ACDF87FEA95A}"/>
          </ac:spMkLst>
        </pc:spChg>
        <pc:spChg chg="add mod">
          <ac:chgData name="Tamires Schloegel Kistner" userId="a2557402559c7521" providerId="LiveId" clId="{42279454-B344-4903-9E04-57F36008E8B0}" dt="2024-09-03T00:06:39.783" v="940" actId="14100"/>
          <ac:spMkLst>
            <pc:docMk/>
            <pc:sldMk cId="485017602" sldId="329"/>
            <ac:spMk id="9" creationId="{C2E80E5B-76DB-602B-8786-B1EF8BA8DE25}"/>
          </ac:spMkLst>
        </pc:spChg>
        <pc:spChg chg="add mod">
          <ac:chgData name="Tamires Schloegel Kistner" userId="a2557402559c7521" providerId="LiveId" clId="{42279454-B344-4903-9E04-57F36008E8B0}" dt="2024-09-03T00:06:29.612" v="923"/>
          <ac:spMkLst>
            <pc:docMk/>
            <pc:sldMk cId="485017602" sldId="329"/>
            <ac:spMk id="10" creationId="{7C770CA5-6D97-8FD0-71E9-B8C9570DFFFD}"/>
          </ac:spMkLst>
        </pc:spChg>
        <pc:spChg chg="add mod">
          <ac:chgData name="Tamires Schloegel Kistner" userId="a2557402559c7521" providerId="LiveId" clId="{42279454-B344-4903-9E04-57F36008E8B0}" dt="2024-09-03T00:07:14.992" v="943" actId="121"/>
          <ac:spMkLst>
            <pc:docMk/>
            <pc:sldMk cId="485017602" sldId="329"/>
            <ac:spMk id="11" creationId="{136F10B5-EA94-23C4-320C-1718DD9064D3}"/>
          </ac:spMkLst>
        </pc:spChg>
        <pc:spChg chg="add mod">
          <ac:chgData name="Tamires Schloegel Kistner" userId="a2557402559c7521" providerId="LiveId" clId="{42279454-B344-4903-9E04-57F36008E8B0}" dt="2024-09-03T00:13:22.793" v="1033" actId="113"/>
          <ac:spMkLst>
            <pc:docMk/>
            <pc:sldMk cId="485017602" sldId="329"/>
            <ac:spMk id="12" creationId="{654B25AA-3197-3B5E-4B5D-39EF44F3A5D3}"/>
          </ac:spMkLst>
        </pc:spChg>
        <pc:spChg chg="add mod">
          <ac:chgData name="Tamires Schloegel Kistner" userId="a2557402559c7521" providerId="LiveId" clId="{42279454-B344-4903-9E04-57F36008E8B0}" dt="2024-09-03T00:12:33.942" v="1017" actId="1076"/>
          <ac:spMkLst>
            <pc:docMk/>
            <pc:sldMk cId="485017602" sldId="329"/>
            <ac:spMk id="13" creationId="{063B50A5-2963-3F93-8F59-C70FFADF7788}"/>
          </ac:spMkLst>
        </pc:spChg>
        <pc:spChg chg="add mod">
          <ac:chgData name="Tamires Schloegel Kistner" userId="a2557402559c7521" providerId="LiveId" clId="{42279454-B344-4903-9E04-57F36008E8B0}" dt="2024-09-03T00:17:19.471" v="1136" actId="20577"/>
          <ac:spMkLst>
            <pc:docMk/>
            <pc:sldMk cId="485017602" sldId="329"/>
            <ac:spMk id="14" creationId="{D642E08F-CDA9-5C77-8C01-34F3976F562A}"/>
          </ac:spMkLst>
        </pc:spChg>
        <pc:spChg chg="add mod">
          <ac:chgData name="Tamires Schloegel Kistner" userId="a2557402559c7521" providerId="LiveId" clId="{42279454-B344-4903-9E04-57F36008E8B0}" dt="2024-09-03T00:13:10.662" v="1032" actId="1076"/>
          <ac:spMkLst>
            <pc:docMk/>
            <pc:sldMk cId="485017602" sldId="329"/>
            <ac:spMk id="15" creationId="{20FEF1E7-3F0A-16FB-CE55-62200E26B137}"/>
          </ac:spMkLst>
        </pc:spChg>
        <pc:spChg chg="add del">
          <ac:chgData name="Tamires Schloegel Kistner" userId="a2557402559c7521" providerId="LiveId" clId="{42279454-B344-4903-9E04-57F36008E8B0}" dt="2024-09-03T00:10:33.864" v="990" actId="478"/>
          <ac:spMkLst>
            <pc:docMk/>
            <pc:sldMk cId="485017602" sldId="329"/>
            <ac:spMk id="16" creationId="{78C2BD2C-D96A-AB28-7F20-7FD70245DBD6}"/>
          </ac:spMkLst>
        </pc:spChg>
        <pc:spChg chg="add mod">
          <ac:chgData name="Tamires Schloegel Kistner" userId="a2557402559c7521" providerId="LiveId" clId="{42279454-B344-4903-9E04-57F36008E8B0}" dt="2024-09-03T00:10:27.781" v="989"/>
          <ac:spMkLst>
            <pc:docMk/>
            <pc:sldMk cId="485017602" sldId="329"/>
            <ac:spMk id="17" creationId="{37B0FC53-1783-4A4D-6800-68FEDF522F47}"/>
          </ac:spMkLst>
        </pc:spChg>
        <pc:spChg chg="add">
          <ac:chgData name="Tamires Schloegel Kistner" userId="a2557402559c7521" providerId="LiveId" clId="{42279454-B344-4903-9E04-57F36008E8B0}" dt="2024-09-03T00:10:45.740" v="991"/>
          <ac:spMkLst>
            <pc:docMk/>
            <pc:sldMk cId="485017602" sldId="329"/>
            <ac:spMk id="18" creationId="{0388A07C-01D9-85BF-C499-8DA25B2C02CD}"/>
          </ac:spMkLst>
        </pc:spChg>
        <pc:picChg chg="add del mod">
          <ac:chgData name="Tamires Schloegel Kistner" userId="a2557402559c7521" providerId="LiveId" clId="{42279454-B344-4903-9E04-57F36008E8B0}" dt="2024-09-03T00:06:13.123" v="917" actId="478"/>
          <ac:picMkLst>
            <pc:docMk/>
            <pc:sldMk cId="485017602" sldId="329"/>
            <ac:picMk id="6" creationId="{B40BF330-88C1-B178-B8E5-48E29BC8E302}"/>
          </ac:picMkLst>
        </pc:picChg>
        <pc:picChg chg="add mod">
          <ac:chgData name="Tamires Schloegel Kistner" userId="a2557402559c7521" providerId="LiveId" clId="{42279454-B344-4903-9E04-57F36008E8B0}" dt="2024-09-03T00:06:24.741" v="922" actId="14100"/>
          <ac:picMkLst>
            <pc:docMk/>
            <pc:sldMk cId="485017602" sldId="329"/>
            <ac:picMk id="8" creationId="{7C90E213-57D5-3258-A5EB-0F2387F5F5F0}"/>
          </ac:picMkLst>
        </pc:picChg>
      </pc:sldChg>
      <pc:sldChg chg="new del">
        <pc:chgData name="Tamires Schloegel Kistner" userId="a2557402559c7521" providerId="LiveId" clId="{42279454-B344-4903-9E04-57F36008E8B0}" dt="2024-09-03T00:14:10.637" v="1036" actId="680"/>
        <pc:sldMkLst>
          <pc:docMk/>
          <pc:sldMk cId="2708995944" sldId="330"/>
        </pc:sldMkLst>
      </pc:sldChg>
      <pc:sldChg chg="addSp delSp modSp add mod">
        <pc:chgData name="Tamires Schloegel Kistner" userId="a2557402559c7521" providerId="LiveId" clId="{42279454-B344-4903-9E04-57F36008E8B0}" dt="2024-09-03T00:15:27.957" v="1079" actId="478"/>
        <pc:sldMkLst>
          <pc:docMk/>
          <pc:sldMk cId="3343492719" sldId="330"/>
        </pc:sldMkLst>
        <pc:spChg chg="add del mod">
          <ac:chgData name="Tamires Schloegel Kistner" userId="a2557402559c7521" providerId="LiveId" clId="{42279454-B344-4903-9E04-57F36008E8B0}" dt="2024-09-03T00:15:27.957" v="1079" actId="478"/>
          <ac:spMkLst>
            <pc:docMk/>
            <pc:sldMk cId="3343492719" sldId="330"/>
            <ac:spMk id="2" creationId="{9941DA1D-2DDE-37CA-B7D9-2261D44D2CD7}"/>
          </ac:spMkLst>
        </pc:spChg>
        <pc:spChg chg="del">
          <ac:chgData name="Tamires Schloegel Kistner" userId="a2557402559c7521" providerId="LiveId" clId="{42279454-B344-4903-9E04-57F36008E8B0}" dt="2024-09-03T00:14:15.733" v="1038" actId="478"/>
          <ac:spMkLst>
            <pc:docMk/>
            <pc:sldMk cId="3343492719" sldId="330"/>
            <ac:spMk id="12" creationId="{654B25AA-3197-3B5E-4B5D-39EF44F3A5D3}"/>
          </ac:spMkLst>
        </pc:spChg>
        <pc:spChg chg="mod">
          <ac:chgData name="Tamires Schloegel Kistner" userId="a2557402559c7521" providerId="LiveId" clId="{42279454-B344-4903-9E04-57F36008E8B0}" dt="2024-09-03T00:15:15.342" v="1076" actId="1076"/>
          <ac:spMkLst>
            <pc:docMk/>
            <pc:sldMk cId="3343492719" sldId="330"/>
            <ac:spMk id="13" creationId="{063B50A5-2963-3F93-8F59-C70FFADF7788}"/>
          </ac:spMkLst>
        </pc:spChg>
        <pc:spChg chg="del">
          <ac:chgData name="Tamires Schloegel Kistner" userId="a2557402559c7521" providerId="LiveId" clId="{42279454-B344-4903-9E04-57F36008E8B0}" dt="2024-09-03T00:15:10.533" v="1075" actId="478"/>
          <ac:spMkLst>
            <pc:docMk/>
            <pc:sldMk cId="3343492719" sldId="330"/>
            <ac:spMk id="14" creationId="{D642E08F-CDA9-5C77-8C01-34F3976F562A}"/>
          </ac:spMkLst>
        </pc:spChg>
        <pc:spChg chg="del">
          <ac:chgData name="Tamires Schloegel Kistner" userId="a2557402559c7521" providerId="LiveId" clId="{42279454-B344-4903-9E04-57F36008E8B0}" dt="2024-09-03T00:15:09.064" v="1074" actId="478"/>
          <ac:spMkLst>
            <pc:docMk/>
            <pc:sldMk cId="3343492719" sldId="330"/>
            <ac:spMk id="15" creationId="{20FEF1E7-3F0A-16FB-CE55-62200E26B137}"/>
          </ac:spMkLst>
        </pc:spChg>
      </pc:sldChg>
      <pc:sldChg chg="addSp delSp modSp new mod">
        <pc:chgData name="Tamires Schloegel Kistner" userId="a2557402559c7521" providerId="LiveId" clId="{42279454-B344-4903-9E04-57F36008E8B0}" dt="2024-09-03T00:42:50.407" v="1559" actId="20577"/>
        <pc:sldMkLst>
          <pc:docMk/>
          <pc:sldMk cId="1964685703" sldId="331"/>
        </pc:sldMkLst>
        <pc:spChg chg="del">
          <ac:chgData name="Tamires Schloegel Kistner" userId="a2557402559c7521" providerId="LiveId" clId="{42279454-B344-4903-9E04-57F36008E8B0}" dt="2024-09-03T00:18:11.327" v="1139" actId="478"/>
          <ac:spMkLst>
            <pc:docMk/>
            <pc:sldMk cId="1964685703" sldId="331"/>
            <ac:spMk id="2" creationId="{8AEEB843-287C-B786-D991-61F7BAF539C0}"/>
          </ac:spMkLst>
        </pc:spChg>
        <pc:spChg chg="del">
          <ac:chgData name="Tamires Schloegel Kistner" userId="a2557402559c7521" providerId="LiveId" clId="{42279454-B344-4903-9E04-57F36008E8B0}" dt="2024-09-03T00:18:09.785" v="1138" actId="478"/>
          <ac:spMkLst>
            <pc:docMk/>
            <pc:sldMk cId="1964685703" sldId="331"/>
            <ac:spMk id="3" creationId="{36B1E9FC-85BA-5873-B815-49003862586A}"/>
          </ac:spMkLst>
        </pc:spChg>
        <pc:spChg chg="add mod">
          <ac:chgData name="Tamires Schloegel Kistner" userId="a2557402559c7521" providerId="LiveId" clId="{42279454-B344-4903-9E04-57F36008E8B0}" dt="2024-09-03T00:42:50.407" v="1559" actId="20577"/>
          <ac:spMkLst>
            <pc:docMk/>
            <pc:sldMk cId="1964685703" sldId="331"/>
            <ac:spMk id="4" creationId="{51FE7DF2-B062-DD77-91C5-4A8383FB0134}"/>
          </ac:spMkLst>
        </pc:spChg>
        <pc:spChg chg="add">
          <ac:chgData name="Tamires Schloegel Kistner" userId="a2557402559c7521" providerId="LiveId" clId="{42279454-B344-4903-9E04-57F36008E8B0}" dt="2024-09-03T00:18:18.427" v="1142"/>
          <ac:spMkLst>
            <pc:docMk/>
            <pc:sldMk cId="1964685703" sldId="331"/>
            <ac:spMk id="5" creationId="{7A43E655-9A5F-7627-2F52-14411F7CC065}"/>
          </ac:spMkLst>
        </pc:spChg>
        <pc:spChg chg="add mod">
          <ac:chgData name="Tamires Schloegel Kistner" userId="a2557402559c7521" providerId="LiveId" clId="{42279454-B344-4903-9E04-57F36008E8B0}" dt="2024-09-03T00:18:36.266" v="1147"/>
          <ac:spMkLst>
            <pc:docMk/>
            <pc:sldMk cId="1964685703" sldId="331"/>
            <ac:spMk id="6" creationId="{DD9077C6-0800-5BD2-CEE6-49E0D3C90A86}"/>
          </ac:spMkLst>
        </pc:spChg>
        <pc:spChg chg="add mod">
          <ac:chgData name="Tamires Schloegel Kistner" userId="a2557402559c7521" providerId="LiveId" clId="{42279454-B344-4903-9E04-57F36008E8B0}" dt="2024-09-03T00:18:55.006" v="1163" actId="20577"/>
          <ac:spMkLst>
            <pc:docMk/>
            <pc:sldMk cId="1964685703" sldId="331"/>
            <ac:spMk id="7" creationId="{F8F24B0C-2F35-1312-7DD7-2451D656AAE0}"/>
          </ac:spMkLst>
        </pc:spChg>
        <pc:spChg chg="add mod">
          <ac:chgData name="Tamires Schloegel Kistner" userId="a2557402559c7521" providerId="LiveId" clId="{42279454-B344-4903-9E04-57F36008E8B0}" dt="2024-09-03T00:27:27.093" v="1417" actId="14100"/>
          <ac:spMkLst>
            <pc:docMk/>
            <pc:sldMk cId="1964685703" sldId="331"/>
            <ac:spMk id="8" creationId="{5C371EF9-77A5-5496-E1EC-56420FA8860F}"/>
          </ac:spMkLst>
        </pc:spChg>
        <pc:spChg chg="add mod">
          <ac:chgData name="Tamires Schloegel Kistner" userId="a2557402559c7521" providerId="LiveId" clId="{42279454-B344-4903-9E04-57F36008E8B0}" dt="2024-09-03T00:27:21.743" v="1409" actId="1076"/>
          <ac:spMkLst>
            <pc:docMk/>
            <pc:sldMk cId="1964685703" sldId="331"/>
            <ac:spMk id="9" creationId="{63D0A880-FE90-A8CF-6621-1527E5453F06}"/>
          </ac:spMkLst>
        </pc:spChg>
      </pc:sldChg>
    </pc:docChg>
  </pc:docChgLst>
  <pc:docChgLst>
    <pc:chgData name="Tamires Schloegel Kistner" userId="a2557402559c7521" providerId="Windows Live" clId="Web-{66A53B45-3A10-4DF8-BEFC-BBAD92D8E76F}"/>
    <pc:docChg chg="modSld">
      <pc:chgData name="Tamires Schloegel Kistner" userId="a2557402559c7521" providerId="Windows Live" clId="Web-{66A53B45-3A10-4DF8-BEFC-BBAD92D8E76F}" dt="2020-12-07T22:59:09.457" v="4" actId="1076"/>
      <pc:docMkLst>
        <pc:docMk/>
      </pc:docMkLst>
      <pc:sldChg chg="addSp modSp">
        <pc:chgData name="Tamires Schloegel Kistner" userId="a2557402559c7521" providerId="Windows Live" clId="Web-{66A53B45-3A10-4DF8-BEFC-BBAD92D8E76F}" dt="2020-12-07T22:59:09.457" v="4" actId="1076"/>
        <pc:sldMkLst>
          <pc:docMk/>
          <pc:sldMk cId="1536379238" sldId="283"/>
        </pc:sldMkLst>
        <pc:spChg chg="add mod">
          <ac:chgData name="Tamires Schloegel Kistner" userId="a2557402559c7521" providerId="Windows Live" clId="Web-{66A53B45-3A10-4DF8-BEFC-BBAD92D8E76F}" dt="2020-12-07T22:59:09.457" v="4" actId="1076"/>
          <ac:spMkLst>
            <pc:docMk/>
            <pc:sldMk cId="1536379238" sldId="283"/>
            <ac:spMk id="4" creationId="{40C1DAEA-B342-4F5B-B584-E3E9E548E528}"/>
          </ac:spMkLst>
        </pc:spChg>
      </pc:sldChg>
    </pc:docChg>
  </pc:docChgLst>
  <pc:docChgLst>
    <pc:chgData name="Tamires Schloegel Kistner" userId="a2557402559c7521" providerId="Windows Live" clId="Web-{26A92D54-FADE-4A0E-99C1-83512D377293}"/>
    <pc:docChg chg="addSld delSld modSld addMainMaster">
      <pc:chgData name="Tamires Schloegel Kistner" userId="a2557402559c7521" providerId="Windows Live" clId="Web-{26A92D54-FADE-4A0E-99C1-83512D377293}" dt="2020-12-06T21:52:12.318" v="308"/>
      <pc:docMkLst>
        <pc:docMk/>
      </pc:docMkLst>
      <pc:sldChg chg="del">
        <pc:chgData name="Tamires Schloegel Kistner" userId="a2557402559c7521" providerId="Windows Live" clId="Web-{26A92D54-FADE-4A0E-99C1-83512D377293}" dt="2020-12-06T21:01:52.298" v="2"/>
        <pc:sldMkLst>
          <pc:docMk/>
          <pc:sldMk cId="2210866551" sldId="256"/>
        </pc:sldMkLst>
      </pc:sldChg>
      <pc:sldChg chg="add del">
        <pc:chgData name="Tamires Schloegel Kistner" userId="a2557402559c7521" providerId="Windows Live" clId="Web-{26A92D54-FADE-4A0E-99C1-83512D377293}" dt="2020-12-06T21:02:24.438" v="42"/>
        <pc:sldMkLst>
          <pc:docMk/>
          <pc:sldMk cId="2743395379" sldId="257"/>
        </pc:sldMkLst>
      </pc:sldChg>
      <pc:sldChg chg="modSp add">
        <pc:chgData name="Tamires Schloegel Kistner" userId="a2557402559c7521" providerId="Windows Live" clId="Web-{26A92D54-FADE-4A0E-99C1-83512D377293}" dt="2020-12-06T21:02:06.469" v="39" actId="20577"/>
        <pc:sldMkLst>
          <pc:docMk/>
          <pc:sldMk cId="1808703431" sldId="258"/>
        </pc:sldMkLst>
        <pc:spChg chg="mod">
          <ac:chgData name="Tamires Schloegel Kistner" userId="a2557402559c7521" providerId="Windows Live" clId="Web-{26A92D54-FADE-4A0E-99C1-83512D377293}" dt="2020-12-06T21:02:06.469" v="39" actId="20577"/>
          <ac:spMkLst>
            <pc:docMk/>
            <pc:sldMk cId="1808703431" sldId="258"/>
            <ac:spMk id="2" creationId="{677914EE-1D22-4261-BABC-E59226E99B59}"/>
          </ac:spMkLst>
        </pc:spChg>
      </pc:sldChg>
      <pc:sldChg chg="modSp add">
        <pc:chgData name="Tamires Schloegel Kistner" userId="a2557402559c7521" providerId="Windows Live" clId="Web-{26A92D54-FADE-4A0E-99C1-83512D377293}" dt="2020-12-06T21:44:11.902" v="239" actId="20577"/>
        <pc:sldMkLst>
          <pc:docMk/>
          <pc:sldMk cId="3716169385" sldId="259"/>
        </pc:sldMkLst>
        <pc:spChg chg="mod">
          <ac:chgData name="Tamires Schloegel Kistner" userId="a2557402559c7521" providerId="Windows Live" clId="Web-{26A92D54-FADE-4A0E-99C1-83512D377293}" dt="2020-12-06T21:44:11.902" v="239" actId="20577"/>
          <ac:spMkLst>
            <pc:docMk/>
            <pc:sldMk cId="3716169385" sldId="259"/>
            <ac:spMk id="3" creationId="{22104780-3799-4A54-870F-47DA49250330}"/>
          </ac:spMkLst>
        </pc:spChg>
      </pc:sldChg>
      <pc:sldChg chg="addSp delSp modSp new mod setBg">
        <pc:chgData name="Tamires Schloegel Kistner" userId="a2557402559c7521" providerId="Windows Live" clId="Web-{26A92D54-FADE-4A0E-99C1-83512D377293}" dt="2020-12-06T21:47:42.368" v="281" actId="14100"/>
        <pc:sldMkLst>
          <pc:docMk/>
          <pc:sldMk cId="1119217961" sldId="260"/>
        </pc:sldMkLst>
        <pc:spChg chg="mod">
          <ac:chgData name="Tamires Schloegel Kistner" userId="a2557402559c7521" providerId="Windows Live" clId="Web-{26A92D54-FADE-4A0E-99C1-83512D377293}" dt="2020-12-06T21:39:27.187" v="193"/>
          <ac:spMkLst>
            <pc:docMk/>
            <pc:sldMk cId="1119217961" sldId="260"/>
            <ac:spMk id="2" creationId="{4662BF00-21F6-4B47-85E7-5D29859B9C97}"/>
          </ac:spMkLst>
        </pc:spChg>
        <pc:spChg chg="del mod">
          <ac:chgData name="Tamires Schloegel Kistner" userId="a2557402559c7521" providerId="Windows Live" clId="Web-{26A92D54-FADE-4A0E-99C1-83512D377293}" dt="2020-12-06T21:38:48.688" v="190"/>
          <ac:spMkLst>
            <pc:docMk/>
            <pc:sldMk cId="1119217961" sldId="260"/>
            <ac:spMk id="3" creationId="{9FAFD1CF-7637-4FD0-993C-AB7012611013}"/>
          </ac:spMkLst>
        </pc:spChg>
        <pc:spChg chg="add del">
          <ac:chgData name="Tamires Schloegel Kistner" userId="a2557402559c7521" providerId="Windows Live" clId="Web-{26A92D54-FADE-4A0E-99C1-83512D377293}" dt="2020-12-06T21:39:27.187" v="193"/>
          <ac:spMkLst>
            <pc:docMk/>
            <pc:sldMk cId="1119217961" sldId="260"/>
            <ac:spMk id="9" creationId="{93F0ADB5-A0B4-4B01-A8C4-FDC34CE22BD4}"/>
          </ac:spMkLst>
        </pc:spChg>
        <pc:spChg chg="add del">
          <ac:chgData name="Tamires Schloegel Kistner" userId="a2557402559c7521" providerId="Windows Live" clId="Web-{26A92D54-FADE-4A0E-99C1-83512D377293}" dt="2020-12-06T21:39:27.187" v="193"/>
          <ac:spMkLst>
            <pc:docMk/>
            <pc:sldMk cId="1119217961" sldId="260"/>
            <ac:spMk id="11" creationId="{AA6D0FDE-0241-4C21-A720-A69475358235}"/>
          </ac:spMkLst>
        </pc:spChg>
        <pc:spChg chg="add del mod">
          <ac:chgData name="Tamires Schloegel Kistner" userId="a2557402559c7521" providerId="Windows Live" clId="Web-{26A92D54-FADE-4A0E-99C1-83512D377293}" dt="2020-12-06T21:39:15.609" v="191"/>
          <ac:spMkLst>
            <pc:docMk/>
            <pc:sldMk cId="1119217961" sldId="260"/>
            <ac:spMk id="12" creationId="{154878AA-657F-41D4-99A5-2E7B00E67A13}"/>
          </ac:spMkLst>
        </pc:spChg>
        <pc:graphicFrameChg chg="add mod modGraphic">
          <ac:chgData name="Tamires Schloegel Kistner" userId="a2557402559c7521" providerId="Windows Live" clId="Web-{26A92D54-FADE-4A0E-99C1-83512D377293}" dt="2020-12-06T21:47:42.368" v="281" actId="14100"/>
          <ac:graphicFrameMkLst>
            <pc:docMk/>
            <pc:sldMk cId="1119217961" sldId="260"/>
            <ac:graphicFrameMk id="4" creationId="{2E2E2E90-B75D-4DCA-A83A-038F5A00A501}"/>
          </ac:graphicFrameMkLst>
        </pc:graphicFrameChg>
        <pc:picChg chg="add mod ord">
          <ac:chgData name="Tamires Schloegel Kistner" userId="a2557402559c7521" providerId="Windows Live" clId="Web-{26A92D54-FADE-4A0E-99C1-83512D377293}" dt="2020-12-06T21:46:55.213" v="279"/>
          <ac:picMkLst>
            <pc:docMk/>
            <pc:sldMk cId="1119217961" sldId="260"/>
            <ac:picMk id="249" creationId="{4D23242A-17CA-4EA1-8748-69A85F61931C}"/>
          </ac:picMkLst>
        </pc:picChg>
      </pc:sldChg>
      <pc:sldChg chg="addSp delSp modSp new">
        <pc:chgData name="Tamires Schloegel Kistner" userId="a2557402559c7521" providerId="Windows Live" clId="Web-{26A92D54-FADE-4A0E-99C1-83512D377293}" dt="2020-12-06T21:52:12.318" v="308"/>
        <pc:sldMkLst>
          <pc:docMk/>
          <pc:sldMk cId="3803821799" sldId="261"/>
        </pc:sldMkLst>
        <pc:spChg chg="mod">
          <ac:chgData name="Tamires Schloegel Kistner" userId="a2557402559c7521" providerId="Windows Live" clId="Web-{26A92D54-FADE-4A0E-99C1-83512D377293}" dt="2020-12-06T21:45:26.151" v="270" actId="20577"/>
          <ac:spMkLst>
            <pc:docMk/>
            <pc:sldMk cId="3803821799" sldId="261"/>
            <ac:spMk id="2" creationId="{8F5CDE79-CFE2-4FEB-88EB-1EBF3CC512B3}"/>
          </ac:spMkLst>
        </pc:spChg>
        <pc:spChg chg="mod">
          <ac:chgData name="Tamires Schloegel Kistner" userId="a2557402559c7521" providerId="Windows Live" clId="Web-{26A92D54-FADE-4A0E-99C1-83512D377293}" dt="2020-12-06T21:49:23.367" v="287"/>
          <ac:spMkLst>
            <pc:docMk/>
            <pc:sldMk cId="3803821799" sldId="261"/>
            <ac:spMk id="3" creationId="{8F5B31BB-1F17-4B38-ABF1-9081FDF70E22}"/>
          </ac:spMkLst>
        </pc:spChg>
        <pc:spChg chg="add mod">
          <ac:chgData name="Tamires Schloegel Kistner" userId="a2557402559c7521" providerId="Windows Live" clId="Web-{26A92D54-FADE-4A0E-99C1-83512D377293}" dt="2020-12-06T21:52:12.318" v="308"/>
          <ac:spMkLst>
            <pc:docMk/>
            <pc:sldMk cId="3803821799" sldId="261"/>
            <ac:spMk id="5" creationId="{AF39B96C-1AC7-4616-B7DD-CD968DBD9F0E}"/>
          </ac:spMkLst>
        </pc:spChg>
        <pc:picChg chg="add del mod">
          <ac:chgData name="Tamires Schloegel Kistner" userId="a2557402559c7521" providerId="Windows Live" clId="Web-{26A92D54-FADE-4A0E-99C1-83512D377293}" dt="2020-12-06T21:50:24.335" v="290"/>
          <ac:picMkLst>
            <pc:docMk/>
            <pc:sldMk cId="3803821799" sldId="261"/>
            <ac:picMk id="4" creationId="{B7F6C957-B570-4EFD-B58B-008E501462BF}"/>
          </ac:picMkLst>
        </pc:picChg>
      </pc:sldChg>
      <pc:sldMasterChg chg="add addSldLayout">
        <pc:chgData name="Tamires Schloegel Kistner" userId="a2557402559c7521" providerId="Windows Live" clId="Web-{26A92D54-FADE-4A0E-99C1-83512D377293}" dt="2020-12-06T21:01:48.345" v="0"/>
        <pc:sldMasterMkLst>
          <pc:docMk/>
          <pc:sldMasterMk cId="2236498710" sldId="2147483660"/>
        </pc:sldMasterMkLst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2384126617" sldId="2147483661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4275040101" sldId="2147483662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2016686492" sldId="2147483663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1379329730" sldId="2147483664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2390784244" sldId="2147483665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088505945" sldId="2147483666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2633835" sldId="2147483667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1202096059" sldId="2147483668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510296769" sldId="2147483669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1241612141" sldId="2147483670"/>
          </pc:sldLayoutMkLst>
        </pc:sldLayoutChg>
        <pc:sldLayoutChg chg="add">
          <pc:chgData name="Tamires Schloegel Kistner" userId="a2557402559c7521" providerId="Windows Live" clId="Web-{26A92D54-FADE-4A0E-99C1-83512D377293}" dt="2020-12-06T21:01:48.345" v="0"/>
          <pc:sldLayoutMkLst>
            <pc:docMk/>
            <pc:sldMasterMk cId="2236498710" sldId="2147483660"/>
            <pc:sldLayoutMk cId="3604129783" sldId="2147483671"/>
          </pc:sldLayoutMkLst>
        </pc:sldLayoutChg>
      </pc:sldMasterChg>
    </pc:docChg>
  </pc:docChgLst>
  <pc:docChgLst>
    <pc:chgData name="Tamires Schloegel Kistner" userId="a2557402559c7521" providerId="Windows Live" clId="Web-{E118DF44-C450-463F-95C6-08C3B10F93E1}"/>
    <pc:docChg chg="modSld">
      <pc:chgData name="Tamires Schloegel Kistner" userId="a2557402559c7521" providerId="Windows Live" clId="Web-{E118DF44-C450-463F-95C6-08C3B10F93E1}" dt="2021-09-04T12:46:05.599" v="1"/>
      <pc:docMkLst>
        <pc:docMk/>
      </pc:docMkLst>
      <pc:sldChg chg="addSp delSp">
        <pc:chgData name="Tamires Schloegel Kistner" userId="a2557402559c7521" providerId="Windows Live" clId="Web-{E118DF44-C450-463F-95C6-08C3B10F93E1}" dt="2021-09-04T12:46:05.599" v="1"/>
        <pc:sldMkLst>
          <pc:docMk/>
          <pc:sldMk cId="4186604784" sldId="299"/>
        </pc:sldMkLst>
        <pc:picChg chg="add">
          <ac:chgData name="Tamires Schloegel Kistner" userId="a2557402559c7521" providerId="Windows Live" clId="Web-{E118DF44-C450-463F-95C6-08C3B10F93E1}" dt="2021-09-04T12:46:05.599" v="1"/>
          <ac:picMkLst>
            <pc:docMk/>
            <pc:sldMk cId="4186604784" sldId="299"/>
            <ac:picMk id="5" creationId="{40AD6B1C-7C9F-45C5-9295-6C47E1EDD6CF}"/>
          </ac:picMkLst>
        </pc:picChg>
        <pc:picChg chg="del">
          <ac:chgData name="Tamires Schloegel Kistner" userId="a2557402559c7521" providerId="Windows Live" clId="Web-{E118DF44-C450-463F-95C6-08C3B10F93E1}" dt="2021-09-04T12:46:05.552" v="0"/>
          <ac:picMkLst>
            <pc:docMk/>
            <pc:sldMk cId="4186604784" sldId="299"/>
            <ac:picMk id="9" creationId="{FB2E4AD6-7BAE-43DB-A380-F277A2B26070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DFAD36-83F9-4674-B674-C45995D26B11}" type="doc">
      <dgm:prSet loTypeId="urn:microsoft.com/office/officeart/2008/layout/LinedList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2345040-600F-4708-81F6-C6954E6D2545}">
      <dgm:prSet phldrT="[Text]"/>
      <dgm:spPr/>
      <dgm:t>
        <a:bodyPr/>
        <a:lstStyle/>
        <a:p>
          <a:r>
            <a:rPr lang="pt-BR"/>
            <a:t> </a:t>
          </a:r>
          <a:endParaRPr lang="en-US"/>
        </a:p>
      </dgm:t>
    </dgm:pt>
    <dgm:pt modelId="{452A108F-3EBB-445D-B4E2-17CF22C4A598}" type="parTrans" cxnId="{9C30A916-408C-42CF-9615-556CD2018BB8}">
      <dgm:prSet/>
      <dgm:spPr/>
      <dgm:t>
        <a:bodyPr/>
        <a:lstStyle/>
        <a:p>
          <a:endParaRPr lang="en-US"/>
        </a:p>
      </dgm:t>
    </dgm:pt>
    <dgm:pt modelId="{FC3FD55C-45BB-4866-AA88-3C813FEFF9F3}" type="sibTrans" cxnId="{9C30A916-408C-42CF-9615-556CD2018BB8}">
      <dgm:prSet/>
      <dgm:spPr/>
      <dgm:t>
        <a:bodyPr/>
        <a:lstStyle/>
        <a:p>
          <a:endParaRPr lang="en-US"/>
        </a:p>
      </dgm:t>
    </dgm:pt>
    <dgm:pt modelId="{C3B5FB14-269E-4C86-949A-3A59530A915D}">
      <dgm:prSet phldrT="[Text]"/>
      <dgm:spPr/>
      <dgm:t>
        <a:bodyPr/>
        <a:lstStyle/>
        <a:p>
          <a:r>
            <a:rPr lang="pt-BR"/>
            <a:t>Instrutor: Tamires Schloegel Kistner</a:t>
          </a:r>
          <a:endParaRPr lang="en-US"/>
        </a:p>
      </dgm:t>
    </dgm:pt>
    <dgm:pt modelId="{C324DD0F-8E77-4573-80D9-E061C69E5F55}" type="parTrans" cxnId="{5E30BD75-B0C7-445B-BDCE-37411D83EE47}">
      <dgm:prSet/>
      <dgm:spPr/>
      <dgm:t>
        <a:bodyPr/>
        <a:lstStyle/>
        <a:p>
          <a:endParaRPr lang="en-US"/>
        </a:p>
      </dgm:t>
    </dgm:pt>
    <dgm:pt modelId="{9BCDC546-25DC-4E24-B859-35E35F5472DA}" type="sibTrans" cxnId="{5E30BD75-B0C7-445B-BDCE-37411D83EE47}">
      <dgm:prSet/>
      <dgm:spPr/>
      <dgm:t>
        <a:bodyPr/>
        <a:lstStyle/>
        <a:p>
          <a:endParaRPr lang="en-US"/>
        </a:p>
      </dgm:t>
    </dgm:pt>
    <dgm:pt modelId="{D7B782CC-D963-4A21-8D29-3800FA7B6160}">
      <dgm:prSet phldrT="[Text]"/>
      <dgm:spPr/>
      <dgm:t>
        <a:bodyPr/>
        <a:lstStyle/>
        <a:p>
          <a:r>
            <a:rPr lang="pt-BR"/>
            <a:t>Analista de sistemas</a:t>
          </a:r>
          <a:endParaRPr lang="en-US"/>
        </a:p>
      </dgm:t>
    </dgm:pt>
    <dgm:pt modelId="{AC269EFD-0CE9-49BB-92AA-C8C4D9589E67}" type="parTrans" cxnId="{C79F6848-AF6F-4537-88A9-00B77895386E}">
      <dgm:prSet/>
      <dgm:spPr/>
      <dgm:t>
        <a:bodyPr/>
        <a:lstStyle/>
        <a:p>
          <a:endParaRPr lang="en-US"/>
        </a:p>
      </dgm:t>
    </dgm:pt>
    <dgm:pt modelId="{9C98008B-1AE9-4508-8CEC-7B1E8B677F1C}" type="sibTrans" cxnId="{C79F6848-AF6F-4537-88A9-00B77895386E}">
      <dgm:prSet/>
      <dgm:spPr/>
      <dgm:t>
        <a:bodyPr/>
        <a:lstStyle/>
        <a:p>
          <a:endParaRPr lang="en-US"/>
        </a:p>
      </dgm:t>
    </dgm:pt>
    <dgm:pt modelId="{789B83ED-831F-4C23-9227-912812DFE74E}">
      <dgm:prSet phldrT="[Text]"/>
      <dgm:spPr/>
      <dgm:t>
        <a:bodyPr/>
        <a:lstStyle/>
        <a:p>
          <a:r>
            <a:rPr lang="pt-BR"/>
            <a:t>Bacharel em Ciências da Computação – FURB</a:t>
          </a:r>
          <a:endParaRPr lang="en-US"/>
        </a:p>
      </dgm:t>
    </dgm:pt>
    <dgm:pt modelId="{C8DC40CE-EECE-4C3E-905B-36F9B8FCB892}" type="parTrans" cxnId="{1D5E2D02-AB43-4841-BA41-50DF7FE6A1B5}">
      <dgm:prSet/>
      <dgm:spPr/>
      <dgm:t>
        <a:bodyPr/>
        <a:lstStyle/>
        <a:p>
          <a:endParaRPr lang="en-US"/>
        </a:p>
      </dgm:t>
    </dgm:pt>
    <dgm:pt modelId="{9641904B-36D6-4014-B3A0-AD7131456669}" type="sibTrans" cxnId="{1D5E2D02-AB43-4841-BA41-50DF7FE6A1B5}">
      <dgm:prSet/>
      <dgm:spPr/>
      <dgm:t>
        <a:bodyPr/>
        <a:lstStyle/>
        <a:p>
          <a:endParaRPr lang="en-US"/>
        </a:p>
      </dgm:t>
    </dgm:pt>
    <dgm:pt modelId="{5A927D42-D5C4-4A92-91B8-3CEFFF332670}">
      <dgm:prSet phldrT="[Text]"/>
      <dgm:spPr/>
      <dgm:t>
        <a:bodyPr/>
        <a:lstStyle/>
        <a:p>
          <a:r>
            <a:rPr lang="pt-BR"/>
            <a:t>Tecnologias: Java, Javascript, JQuery, React, Node, Angular, HTML, CSS, C#, GWT, JSP, Delphi, SQL, PL/SQL, Oracle, Git, SVN</a:t>
          </a:r>
          <a:endParaRPr lang="en-US"/>
        </a:p>
      </dgm:t>
    </dgm:pt>
    <dgm:pt modelId="{534272E9-7843-465B-8CC4-E2C0FBD2BADE}" type="parTrans" cxnId="{148C8B21-B284-4103-BE2B-CFB10D4D1B49}">
      <dgm:prSet/>
      <dgm:spPr/>
      <dgm:t>
        <a:bodyPr/>
        <a:lstStyle/>
        <a:p>
          <a:endParaRPr lang="en-US"/>
        </a:p>
      </dgm:t>
    </dgm:pt>
    <dgm:pt modelId="{A83DE0AF-1D8A-4BD3-9ADD-6C372E077D41}" type="sibTrans" cxnId="{148C8B21-B284-4103-BE2B-CFB10D4D1B49}">
      <dgm:prSet/>
      <dgm:spPr/>
      <dgm:t>
        <a:bodyPr/>
        <a:lstStyle/>
        <a:p>
          <a:endParaRPr lang="en-US"/>
        </a:p>
      </dgm:t>
    </dgm:pt>
    <dgm:pt modelId="{C150833D-44B6-4838-9F9A-87AB3EA89500}" type="pres">
      <dgm:prSet presAssocID="{15DFAD36-83F9-4674-B674-C45995D26B11}" presName="vert0" presStyleCnt="0">
        <dgm:presLayoutVars>
          <dgm:dir/>
          <dgm:animOne val="branch"/>
          <dgm:animLvl val="lvl"/>
        </dgm:presLayoutVars>
      </dgm:prSet>
      <dgm:spPr/>
    </dgm:pt>
    <dgm:pt modelId="{4686BDA8-7C01-4DDB-B62E-04870851635F}" type="pres">
      <dgm:prSet presAssocID="{22345040-600F-4708-81F6-C6954E6D2545}" presName="thickLine" presStyleLbl="alignNode1" presStyleIdx="0" presStyleCnt="1" custLinFactNeighborX="-5470" custLinFactNeighborY="-29415"/>
      <dgm:spPr/>
    </dgm:pt>
    <dgm:pt modelId="{8CCCD765-3CE5-4033-BCE4-D149835274CB}" type="pres">
      <dgm:prSet presAssocID="{22345040-600F-4708-81F6-C6954E6D2545}" presName="horz1" presStyleCnt="0"/>
      <dgm:spPr/>
    </dgm:pt>
    <dgm:pt modelId="{700D863E-915B-44F8-81A2-EAC88B9E2A45}" type="pres">
      <dgm:prSet presAssocID="{22345040-600F-4708-81F6-C6954E6D2545}" presName="tx1" presStyleLbl="revTx" presStyleIdx="0" presStyleCnt="5"/>
      <dgm:spPr/>
    </dgm:pt>
    <dgm:pt modelId="{DDB9613B-9260-4335-A653-5C24AB1778C2}" type="pres">
      <dgm:prSet presAssocID="{22345040-600F-4708-81F6-C6954E6D2545}" presName="vert1" presStyleCnt="0"/>
      <dgm:spPr/>
    </dgm:pt>
    <dgm:pt modelId="{A2F51CC9-137D-4E88-B42A-60DC163A357E}" type="pres">
      <dgm:prSet presAssocID="{C3B5FB14-269E-4C86-949A-3A59530A915D}" presName="vertSpace2a" presStyleCnt="0"/>
      <dgm:spPr/>
    </dgm:pt>
    <dgm:pt modelId="{F96DF1F7-761D-48C6-BC27-970994E0531D}" type="pres">
      <dgm:prSet presAssocID="{C3B5FB14-269E-4C86-949A-3A59530A915D}" presName="horz2" presStyleCnt="0"/>
      <dgm:spPr/>
    </dgm:pt>
    <dgm:pt modelId="{A2348C2F-4636-41D0-A43E-EA86CC8D3656}" type="pres">
      <dgm:prSet presAssocID="{C3B5FB14-269E-4C86-949A-3A59530A915D}" presName="horzSpace2" presStyleCnt="0"/>
      <dgm:spPr/>
    </dgm:pt>
    <dgm:pt modelId="{3786AE3A-0F25-413D-9FCC-4EAEF1E342BA}" type="pres">
      <dgm:prSet presAssocID="{C3B5FB14-269E-4C86-949A-3A59530A915D}" presName="tx2" presStyleLbl="revTx" presStyleIdx="1" presStyleCnt="5"/>
      <dgm:spPr/>
    </dgm:pt>
    <dgm:pt modelId="{67B39929-D91B-48CA-882A-CC0952E1FB49}" type="pres">
      <dgm:prSet presAssocID="{C3B5FB14-269E-4C86-949A-3A59530A915D}" presName="vert2" presStyleCnt="0"/>
      <dgm:spPr/>
    </dgm:pt>
    <dgm:pt modelId="{4FED3954-5638-4D4A-A8B0-17BBCC701BE8}" type="pres">
      <dgm:prSet presAssocID="{C3B5FB14-269E-4C86-949A-3A59530A915D}" presName="thinLine2b" presStyleLbl="callout" presStyleIdx="0" presStyleCnt="4"/>
      <dgm:spPr>
        <a:ln>
          <a:solidFill>
            <a:srgbClr val="00B050"/>
          </a:solidFill>
        </a:ln>
      </dgm:spPr>
    </dgm:pt>
    <dgm:pt modelId="{0592392D-73E7-45AD-A10E-BEF6196BA665}" type="pres">
      <dgm:prSet presAssocID="{C3B5FB14-269E-4C86-949A-3A59530A915D}" presName="vertSpace2b" presStyleCnt="0"/>
      <dgm:spPr/>
    </dgm:pt>
    <dgm:pt modelId="{B554AE86-B031-4626-B9CE-8D6D65B2ACD5}" type="pres">
      <dgm:prSet presAssocID="{D7B782CC-D963-4A21-8D29-3800FA7B6160}" presName="horz2" presStyleCnt="0"/>
      <dgm:spPr/>
    </dgm:pt>
    <dgm:pt modelId="{1A7EEF86-DD9E-43C4-A0A5-5328394C453D}" type="pres">
      <dgm:prSet presAssocID="{D7B782CC-D963-4A21-8D29-3800FA7B6160}" presName="horzSpace2" presStyleCnt="0"/>
      <dgm:spPr/>
    </dgm:pt>
    <dgm:pt modelId="{B6C31392-40F8-4E32-BA9C-3EB48E169F2D}" type="pres">
      <dgm:prSet presAssocID="{D7B782CC-D963-4A21-8D29-3800FA7B6160}" presName="tx2" presStyleLbl="revTx" presStyleIdx="2" presStyleCnt="5"/>
      <dgm:spPr/>
    </dgm:pt>
    <dgm:pt modelId="{0CFA5117-4D07-451D-AC54-9BF7BE4610B4}" type="pres">
      <dgm:prSet presAssocID="{D7B782CC-D963-4A21-8D29-3800FA7B6160}" presName="vert2" presStyleCnt="0"/>
      <dgm:spPr/>
    </dgm:pt>
    <dgm:pt modelId="{7C9371F9-9482-4586-9EF0-225353D5E25B}" type="pres">
      <dgm:prSet presAssocID="{D7B782CC-D963-4A21-8D29-3800FA7B6160}" presName="thinLine2b" presStyleLbl="callout" presStyleIdx="1" presStyleCnt="4"/>
      <dgm:spPr>
        <a:ln>
          <a:solidFill>
            <a:srgbClr val="FF0000"/>
          </a:solidFill>
        </a:ln>
      </dgm:spPr>
    </dgm:pt>
    <dgm:pt modelId="{3143AB77-0581-4BEC-890C-C96062B62024}" type="pres">
      <dgm:prSet presAssocID="{D7B782CC-D963-4A21-8D29-3800FA7B6160}" presName="vertSpace2b" presStyleCnt="0"/>
      <dgm:spPr/>
    </dgm:pt>
    <dgm:pt modelId="{B3D7C08A-24A9-4E37-868D-DEEBB4BE7596}" type="pres">
      <dgm:prSet presAssocID="{789B83ED-831F-4C23-9227-912812DFE74E}" presName="horz2" presStyleCnt="0"/>
      <dgm:spPr/>
    </dgm:pt>
    <dgm:pt modelId="{2F9B0BB1-A125-4B27-B6B9-E5B232ECC9AB}" type="pres">
      <dgm:prSet presAssocID="{789B83ED-831F-4C23-9227-912812DFE74E}" presName="horzSpace2" presStyleCnt="0"/>
      <dgm:spPr/>
    </dgm:pt>
    <dgm:pt modelId="{743FBAF1-2B58-4CA5-B2F4-D869791A8724}" type="pres">
      <dgm:prSet presAssocID="{789B83ED-831F-4C23-9227-912812DFE74E}" presName="tx2" presStyleLbl="revTx" presStyleIdx="3" presStyleCnt="5"/>
      <dgm:spPr/>
    </dgm:pt>
    <dgm:pt modelId="{0F9CAE6C-D254-4BCF-AE2A-6AA663E0EAD9}" type="pres">
      <dgm:prSet presAssocID="{789B83ED-831F-4C23-9227-912812DFE74E}" presName="vert2" presStyleCnt="0"/>
      <dgm:spPr/>
    </dgm:pt>
    <dgm:pt modelId="{30304390-CCE9-472F-8884-33653EFFEF3A}" type="pres">
      <dgm:prSet presAssocID="{789B83ED-831F-4C23-9227-912812DFE74E}" presName="thinLine2b" presStyleLbl="callout" presStyleIdx="2" presStyleCnt="4"/>
      <dgm:spPr>
        <a:ln>
          <a:solidFill>
            <a:srgbClr val="00B0F0"/>
          </a:solidFill>
        </a:ln>
      </dgm:spPr>
    </dgm:pt>
    <dgm:pt modelId="{CC1EF888-7957-47B1-852F-7137D4FE51CA}" type="pres">
      <dgm:prSet presAssocID="{789B83ED-831F-4C23-9227-912812DFE74E}" presName="vertSpace2b" presStyleCnt="0"/>
      <dgm:spPr/>
    </dgm:pt>
    <dgm:pt modelId="{F0F06635-C0EE-4421-A454-BA126C1C644F}" type="pres">
      <dgm:prSet presAssocID="{5A927D42-D5C4-4A92-91B8-3CEFFF332670}" presName="horz2" presStyleCnt="0"/>
      <dgm:spPr/>
    </dgm:pt>
    <dgm:pt modelId="{F1CFFF03-7A61-4F08-BF91-C4965727A946}" type="pres">
      <dgm:prSet presAssocID="{5A927D42-D5C4-4A92-91B8-3CEFFF332670}" presName="horzSpace2" presStyleCnt="0"/>
      <dgm:spPr/>
    </dgm:pt>
    <dgm:pt modelId="{7DFEC87C-DFEA-4BE2-A1FC-30A6987E713B}" type="pres">
      <dgm:prSet presAssocID="{5A927D42-D5C4-4A92-91B8-3CEFFF332670}" presName="tx2" presStyleLbl="revTx" presStyleIdx="4" presStyleCnt="5"/>
      <dgm:spPr/>
    </dgm:pt>
    <dgm:pt modelId="{1BF0A774-AB41-4C17-BB29-D49486366F5B}" type="pres">
      <dgm:prSet presAssocID="{5A927D42-D5C4-4A92-91B8-3CEFFF332670}" presName="vert2" presStyleCnt="0"/>
      <dgm:spPr/>
    </dgm:pt>
    <dgm:pt modelId="{36273978-B81A-45E2-9BF6-168321D422C0}" type="pres">
      <dgm:prSet presAssocID="{5A927D42-D5C4-4A92-91B8-3CEFFF332670}" presName="thinLine2b" presStyleLbl="callout" presStyleIdx="3" presStyleCnt="4"/>
      <dgm:spPr>
        <a:ln>
          <a:solidFill>
            <a:srgbClr val="FFFF00"/>
          </a:solidFill>
        </a:ln>
      </dgm:spPr>
    </dgm:pt>
    <dgm:pt modelId="{8086086F-221D-4178-9666-770712F4830D}" type="pres">
      <dgm:prSet presAssocID="{5A927D42-D5C4-4A92-91B8-3CEFFF332670}" presName="vertSpace2b" presStyleCnt="0"/>
      <dgm:spPr/>
    </dgm:pt>
  </dgm:ptLst>
  <dgm:cxnLst>
    <dgm:cxn modelId="{1D5E2D02-AB43-4841-BA41-50DF7FE6A1B5}" srcId="{22345040-600F-4708-81F6-C6954E6D2545}" destId="{789B83ED-831F-4C23-9227-912812DFE74E}" srcOrd="2" destOrd="0" parTransId="{C8DC40CE-EECE-4C3E-905B-36F9B8FCB892}" sibTransId="{9641904B-36D6-4014-B3A0-AD7131456669}"/>
    <dgm:cxn modelId="{5F14F90A-DAF6-4ED7-8B19-E15BB365B64D}" type="presOf" srcId="{D7B782CC-D963-4A21-8D29-3800FA7B6160}" destId="{B6C31392-40F8-4E32-BA9C-3EB48E169F2D}" srcOrd="0" destOrd="0" presId="urn:microsoft.com/office/officeart/2008/layout/LinedList"/>
    <dgm:cxn modelId="{9C30A916-408C-42CF-9615-556CD2018BB8}" srcId="{15DFAD36-83F9-4674-B674-C45995D26B11}" destId="{22345040-600F-4708-81F6-C6954E6D2545}" srcOrd="0" destOrd="0" parTransId="{452A108F-3EBB-445D-B4E2-17CF22C4A598}" sibTransId="{FC3FD55C-45BB-4866-AA88-3C813FEFF9F3}"/>
    <dgm:cxn modelId="{DB64F91F-C958-4566-8F97-E3EA65B98EF8}" type="presOf" srcId="{789B83ED-831F-4C23-9227-912812DFE74E}" destId="{743FBAF1-2B58-4CA5-B2F4-D869791A8724}" srcOrd="0" destOrd="0" presId="urn:microsoft.com/office/officeart/2008/layout/LinedList"/>
    <dgm:cxn modelId="{148C8B21-B284-4103-BE2B-CFB10D4D1B49}" srcId="{22345040-600F-4708-81F6-C6954E6D2545}" destId="{5A927D42-D5C4-4A92-91B8-3CEFFF332670}" srcOrd="3" destOrd="0" parTransId="{534272E9-7843-465B-8CC4-E2C0FBD2BADE}" sibTransId="{A83DE0AF-1D8A-4BD3-9ADD-6C372E077D41}"/>
    <dgm:cxn modelId="{9D0B0663-FB7B-43D7-AD2F-5584DBE1E605}" type="presOf" srcId="{C3B5FB14-269E-4C86-949A-3A59530A915D}" destId="{3786AE3A-0F25-413D-9FCC-4EAEF1E342BA}" srcOrd="0" destOrd="0" presId="urn:microsoft.com/office/officeart/2008/layout/LinedList"/>
    <dgm:cxn modelId="{C79F6848-AF6F-4537-88A9-00B77895386E}" srcId="{22345040-600F-4708-81F6-C6954E6D2545}" destId="{D7B782CC-D963-4A21-8D29-3800FA7B6160}" srcOrd="1" destOrd="0" parTransId="{AC269EFD-0CE9-49BB-92AA-C8C4D9589E67}" sibTransId="{9C98008B-1AE9-4508-8CEC-7B1E8B677F1C}"/>
    <dgm:cxn modelId="{CB525271-E91F-4976-A12B-7EF80B555BA4}" type="presOf" srcId="{22345040-600F-4708-81F6-C6954E6D2545}" destId="{700D863E-915B-44F8-81A2-EAC88B9E2A45}" srcOrd="0" destOrd="0" presId="urn:microsoft.com/office/officeart/2008/layout/LinedList"/>
    <dgm:cxn modelId="{5E30BD75-B0C7-445B-BDCE-37411D83EE47}" srcId="{22345040-600F-4708-81F6-C6954E6D2545}" destId="{C3B5FB14-269E-4C86-949A-3A59530A915D}" srcOrd="0" destOrd="0" parTransId="{C324DD0F-8E77-4573-80D9-E061C69E5F55}" sibTransId="{9BCDC546-25DC-4E24-B859-35E35F5472DA}"/>
    <dgm:cxn modelId="{4ED56D8A-AD55-4306-A08F-B15950EE7494}" type="presOf" srcId="{5A927D42-D5C4-4A92-91B8-3CEFFF332670}" destId="{7DFEC87C-DFEA-4BE2-A1FC-30A6987E713B}" srcOrd="0" destOrd="0" presId="urn:microsoft.com/office/officeart/2008/layout/LinedList"/>
    <dgm:cxn modelId="{8EEE99FE-1A4F-4B49-BA87-B685A094237D}" type="presOf" srcId="{15DFAD36-83F9-4674-B674-C45995D26B11}" destId="{C150833D-44B6-4838-9F9A-87AB3EA89500}" srcOrd="0" destOrd="0" presId="urn:microsoft.com/office/officeart/2008/layout/LinedList"/>
    <dgm:cxn modelId="{7F61AB69-9723-4545-AD84-EF6CF9DED7E3}" type="presParOf" srcId="{C150833D-44B6-4838-9F9A-87AB3EA89500}" destId="{4686BDA8-7C01-4DDB-B62E-04870851635F}" srcOrd="0" destOrd="0" presId="urn:microsoft.com/office/officeart/2008/layout/LinedList"/>
    <dgm:cxn modelId="{3696AA7E-26D3-40CF-A69A-1D1651793F34}" type="presParOf" srcId="{C150833D-44B6-4838-9F9A-87AB3EA89500}" destId="{8CCCD765-3CE5-4033-BCE4-D149835274CB}" srcOrd="1" destOrd="0" presId="urn:microsoft.com/office/officeart/2008/layout/LinedList"/>
    <dgm:cxn modelId="{5749203A-C742-4C29-A736-CB51A72F3F72}" type="presParOf" srcId="{8CCCD765-3CE5-4033-BCE4-D149835274CB}" destId="{700D863E-915B-44F8-81A2-EAC88B9E2A45}" srcOrd="0" destOrd="0" presId="urn:microsoft.com/office/officeart/2008/layout/LinedList"/>
    <dgm:cxn modelId="{429D0C80-BBE6-4091-B672-6C42F80DDD69}" type="presParOf" srcId="{8CCCD765-3CE5-4033-BCE4-D149835274CB}" destId="{DDB9613B-9260-4335-A653-5C24AB1778C2}" srcOrd="1" destOrd="0" presId="urn:microsoft.com/office/officeart/2008/layout/LinedList"/>
    <dgm:cxn modelId="{10AACB5A-A143-470A-B25F-C21E3164D55C}" type="presParOf" srcId="{DDB9613B-9260-4335-A653-5C24AB1778C2}" destId="{A2F51CC9-137D-4E88-B42A-60DC163A357E}" srcOrd="0" destOrd="0" presId="urn:microsoft.com/office/officeart/2008/layout/LinedList"/>
    <dgm:cxn modelId="{8B16A20F-6689-4D19-BCE3-56327CC3AA0B}" type="presParOf" srcId="{DDB9613B-9260-4335-A653-5C24AB1778C2}" destId="{F96DF1F7-761D-48C6-BC27-970994E0531D}" srcOrd="1" destOrd="0" presId="urn:microsoft.com/office/officeart/2008/layout/LinedList"/>
    <dgm:cxn modelId="{C1C5ED0C-F1BD-418F-9388-EB14FFA10E66}" type="presParOf" srcId="{F96DF1F7-761D-48C6-BC27-970994E0531D}" destId="{A2348C2F-4636-41D0-A43E-EA86CC8D3656}" srcOrd="0" destOrd="0" presId="urn:microsoft.com/office/officeart/2008/layout/LinedList"/>
    <dgm:cxn modelId="{30BE0C7F-549B-441E-AAB4-3704732DD87F}" type="presParOf" srcId="{F96DF1F7-761D-48C6-BC27-970994E0531D}" destId="{3786AE3A-0F25-413D-9FCC-4EAEF1E342BA}" srcOrd="1" destOrd="0" presId="urn:microsoft.com/office/officeart/2008/layout/LinedList"/>
    <dgm:cxn modelId="{AB60EABC-F3D4-438E-A917-F1E011666166}" type="presParOf" srcId="{F96DF1F7-761D-48C6-BC27-970994E0531D}" destId="{67B39929-D91B-48CA-882A-CC0952E1FB49}" srcOrd="2" destOrd="0" presId="urn:microsoft.com/office/officeart/2008/layout/LinedList"/>
    <dgm:cxn modelId="{2341CFD2-10C8-435A-A8C4-AE5F954E9D0B}" type="presParOf" srcId="{DDB9613B-9260-4335-A653-5C24AB1778C2}" destId="{4FED3954-5638-4D4A-A8B0-17BBCC701BE8}" srcOrd="2" destOrd="0" presId="urn:microsoft.com/office/officeart/2008/layout/LinedList"/>
    <dgm:cxn modelId="{A62033E8-C7F5-4801-8D2A-8FD86F598416}" type="presParOf" srcId="{DDB9613B-9260-4335-A653-5C24AB1778C2}" destId="{0592392D-73E7-45AD-A10E-BEF6196BA665}" srcOrd="3" destOrd="0" presId="urn:microsoft.com/office/officeart/2008/layout/LinedList"/>
    <dgm:cxn modelId="{F1752DC2-D737-426F-A3BB-41058538250A}" type="presParOf" srcId="{DDB9613B-9260-4335-A653-5C24AB1778C2}" destId="{B554AE86-B031-4626-B9CE-8D6D65B2ACD5}" srcOrd="4" destOrd="0" presId="urn:microsoft.com/office/officeart/2008/layout/LinedList"/>
    <dgm:cxn modelId="{5CDA49C2-EB35-4A3A-92BF-543AD9A36C6B}" type="presParOf" srcId="{B554AE86-B031-4626-B9CE-8D6D65B2ACD5}" destId="{1A7EEF86-DD9E-43C4-A0A5-5328394C453D}" srcOrd="0" destOrd="0" presId="urn:microsoft.com/office/officeart/2008/layout/LinedList"/>
    <dgm:cxn modelId="{ECE12672-E39F-4C87-A241-83307089D5BC}" type="presParOf" srcId="{B554AE86-B031-4626-B9CE-8D6D65B2ACD5}" destId="{B6C31392-40F8-4E32-BA9C-3EB48E169F2D}" srcOrd="1" destOrd="0" presId="urn:microsoft.com/office/officeart/2008/layout/LinedList"/>
    <dgm:cxn modelId="{F100FEB4-D046-43BF-90F5-22D1C3E761B9}" type="presParOf" srcId="{B554AE86-B031-4626-B9CE-8D6D65B2ACD5}" destId="{0CFA5117-4D07-451D-AC54-9BF7BE4610B4}" srcOrd="2" destOrd="0" presId="urn:microsoft.com/office/officeart/2008/layout/LinedList"/>
    <dgm:cxn modelId="{2ED555F4-19FE-4104-A648-412BA49A8FE9}" type="presParOf" srcId="{DDB9613B-9260-4335-A653-5C24AB1778C2}" destId="{7C9371F9-9482-4586-9EF0-225353D5E25B}" srcOrd="5" destOrd="0" presId="urn:microsoft.com/office/officeart/2008/layout/LinedList"/>
    <dgm:cxn modelId="{B3707C55-2802-4642-A3ED-FD699FBEB7D9}" type="presParOf" srcId="{DDB9613B-9260-4335-A653-5C24AB1778C2}" destId="{3143AB77-0581-4BEC-890C-C96062B62024}" srcOrd="6" destOrd="0" presId="urn:microsoft.com/office/officeart/2008/layout/LinedList"/>
    <dgm:cxn modelId="{81D8E69C-2D3B-4B7C-8C93-0B425CABDB89}" type="presParOf" srcId="{DDB9613B-9260-4335-A653-5C24AB1778C2}" destId="{B3D7C08A-24A9-4E37-868D-DEEBB4BE7596}" srcOrd="7" destOrd="0" presId="urn:microsoft.com/office/officeart/2008/layout/LinedList"/>
    <dgm:cxn modelId="{0A395BC0-8E3C-45A4-B179-F94E2EB6A5E7}" type="presParOf" srcId="{B3D7C08A-24A9-4E37-868D-DEEBB4BE7596}" destId="{2F9B0BB1-A125-4B27-B6B9-E5B232ECC9AB}" srcOrd="0" destOrd="0" presId="urn:microsoft.com/office/officeart/2008/layout/LinedList"/>
    <dgm:cxn modelId="{1CCD4B30-444D-4CE8-8EEC-24CB65ED0030}" type="presParOf" srcId="{B3D7C08A-24A9-4E37-868D-DEEBB4BE7596}" destId="{743FBAF1-2B58-4CA5-B2F4-D869791A8724}" srcOrd="1" destOrd="0" presId="urn:microsoft.com/office/officeart/2008/layout/LinedList"/>
    <dgm:cxn modelId="{BDF6ACF4-21B4-4DA5-A7EB-0B9FC6684711}" type="presParOf" srcId="{B3D7C08A-24A9-4E37-868D-DEEBB4BE7596}" destId="{0F9CAE6C-D254-4BCF-AE2A-6AA663E0EAD9}" srcOrd="2" destOrd="0" presId="urn:microsoft.com/office/officeart/2008/layout/LinedList"/>
    <dgm:cxn modelId="{A9B7607C-00B9-4583-9B4A-4ACE4399D4F2}" type="presParOf" srcId="{DDB9613B-9260-4335-A653-5C24AB1778C2}" destId="{30304390-CCE9-472F-8884-33653EFFEF3A}" srcOrd="8" destOrd="0" presId="urn:microsoft.com/office/officeart/2008/layout/LinedList"/>
    <dgm:cxn modelId="{74AAD970-0615-4333-BF61-7FCCD08EB049}" type="presParOf" srcId="{DDB9613B-9260-4335-A653-5C24AB1778C2}" destId="{CC1EF888-7957-47B1-852F-7137D4FE51CA}" srcOrd="9" destOrd="0" presId="urn:microsoft.com/office/officeart/2008/layout/LinedList"/>
    <dgm:cxn modelId="{5E81FE54-820C-4AA7-8445-C5DE469DA2AB}" type="presParOf" srcId="{DDB9613B-9260-4335-A653-5C24AB1778C2}" destId="{F0F06635-C0EE-4421-A454-BA126C1C644F}" srcOrd="10" destOrd="0" presId="urn:microsoft.com/office/officeart/2008/layout/LinedList"/>
    <dgm:cxn modelId="{B06A8E9C-5D5A-4C28-B04E-64E9168ACDA7}" type="presParOf" srcId="{F0F06635-C0EE-4421-A454-BA126C1C644F}" destId="{F1CFFF03-7A61-4F08-BF91-C4965727A946}" srcOrd="0" destOrd="0" presId="urn:microsoft.com/office/officeart/2008/layout/LinedList"/>
    <dgm:cxn modelId="{36A038E3-B6F1-4D60-BE03-479A47EC520F}" type="presParOf" srcId="{F0F06635-C0EE-4421-A454-BA126C1C644F}" destId="{7DFEC87C-DFEA-4BE2-A1FC-30A6987E713B}" srcOrd="1" destOrd="0" presId="urn:microsoft.com/office/officeart/2008/layout/LinedList"/>
    <dgm:cxn modelId="{18F98EC6-A8D8-435B-818B-DCD9A4750987}" type="presParOf" srcId="{F0F06635-C0EE-4421-A454-BA126C1C644F}" destId="{1BF0A774-AB41-4C17-BB29-D49486366F5B}" srcOrd="2" destOrd="0" presId="urn:microsoft.com/office/officeart/2008/layout/LinedList"/>
    <dgm:cxn modelId="{801F685D-656C-4424-A0A6-D2879E99D57F}" type="presParOf" srcId="{DDB9613B-9260-4335-A653-5C24AB1778C2}" destId="{36273978-B81A-45E2-9BF6-168321D422C0}" srcOrd="11" destOrd="0" presId="urn:microsoft.com/office/officeart/2008/layout/LinedList"/>
    <dgm:cxn modelId="{BB9E4FE6-3C78-415E-BAA7-3B44F803843E}" type="presParOf" srcId="{DDB9613B-9260-4335-A653-5C24AB1778C2}" destId="{8086086F-221D-4178-9666-770712F4830D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7BFAE5-452B-40CA-A746-24336EF0547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AC7B465-9F8C-4E70-8389-0706BEA0C5D4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/>
            <a:t>Introdução ao HTML</a:t>
          </a:r>
        </a:p>
      </dgm:t>
    </dgm:pt>
    <dgm:pt modelId="{9817D50E-28FF-42DD-9DF2-BCF364E1F69A}" type="parTrans" cxnId="{90C9301C-AB77-4CC4-8DBF-ADA4BCCA21A2}">
      <dgm:prSet/>
      <dgm:spPr/>
      <dgm:t>
        <a:bodyPr/>
        <a:lstStyle/>
        <a:p>
          <a:endParaRPr lang="pt-BR"/>
        </a:p>
      </dgm:t>
    </dgm:pt>
    <dgm:pt modelId="{DD8E8BB2-6CFD-4D0B-9D01-8B3E80D116A9}" type="sibTrans" cxnId="{90C9301C-AB77-4CC4-8DBF-ADA4BCCA21A2}">
      <dgm:prSet/>
      <dgm:spPr/>
      <dgm:t>
        <a:bodyPr/>
        <a:lstStyle/>
        <a:p>
          <a:pPr>
            <a:lnSpc>
              <a:spcPct val="100000"/>
            </a:lnSpc>
          </a:pPr>
          <a:endParaRPr lang="pt-BR"/>
        </a:p>
      </dgm:t>
    </dgm:pt>
    <dgm:pt modelId="{7F05E42C-EEE8-49A0-892E-857AE6A872E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Estrutura do HTML</a:t>
          </a:r>
        </a:p>
      </dgm:t>
    </dgm:pt>
    <dgm:pt modelId="{FF7B1E32-042D-4F94-A536-59222A0D4192}" type="parTrans" cxnId="{57838FAB-17EE-4A26-8928-CFB41DD3B940}">
      <dgm:prSet/>
      <dgm:spPr/>
      <dgm:t>
        <a:bodyPr/>
        <a:lstStyle/>
        <a:p>
          <a:endParaRPr lang="pt-BR"/>
        </a:p>
      </dgm:t>
    </dgm:pt>
    <dgm:pt modelId="{F496D958-35C2-4CAC-A602-7A0DB775BA60}" type="sibTrans" cxnId="{57838FAB-17EE-4A26-8928-CFB41DD3B94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1AAA8A-959F-486B-AB3A-4E7F8CCB2D9E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Criando uma página</a:t>
          </a:r>
        </a:p>
      </dgm:t>
    </dgm:pt>
    <dgm:pt modelId="{395B7D3D-640D-4783-94C2-C33445850733}" type="parTrans" cxnId="{BB860774-49EF-47AE-9D54-96D7B02766D8}">
      <dgm:prSet/>
      <dgm:spPr/>
      <dgm:t>
        <a:bodyPr/>
        <a:lstStyle/>
        <a:p>
          <a:endParaRPr lang="en-US"/>
        </a:p>
      </dgm:t>
    </dgm:pt>
    <dgm:pt modelId="{FFDAAB88-E88F-4475-89FC-1A83752238CC}" type="sibTrans" cxnId="{BB860774-49EF-47AE-9D54-96D7B02766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81CF47-015F-4D54-8AE6-D0DC08659E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Como funciona a internet</a:t>
          </a:r>
        </a:p>
      </dgm:t>
    </dgm:pt>
    <dgm:pt modelId="{4BE0367D-24B6-4342-86FA-14A6D2C6BBF3}" type="parTrans" cxnId="{52DDE128-0199-4999-8027-5C35997D8DFD}">
      <dgm:prSet/>
      <dgm:spPr/>
      <dgm:t>
        <a:bodyPr/>
        <a:lstStyle/>
        <a:p>
          <a:endParaRPr lang="en-US"/>
        </a:p>
      </dgm:t>
    </dgm:pt>
    <dgm:pt modelId="{476BC759-AA69-4A35-8AE9-5481A33EAAF4}" type="sibTrans" cxnId="{52DDE128-0199-4999-8027-5C35997D8D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436817-883A-480A-B008-592D21183481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/>
            <a:t>Formatação de texto</a:t>
          </a:r>
        </a:p>
      </dgm:t>
    </dgm:pt>
    <dgm:pt modelId="{EA7DDD59-3FB4-43D8-938F-8B4186CA8684}" type="parTrans" cxnId="{8EFF57C3-1BA3-4D5E-8ED9-F4598EB04B70}">
      <dgm:prSet/>
      <dgm:spPr/>
      <dgm:t>
        <a:bodyPr/>
        <a:lstStyle/>
        <a:p>
          <a:endParaRPr lang="en-US"/>
        </a:p>
      </dgm:t>
    </dgm:pt>
    <dgm:pt modelId="{39FE867A-75B2-4DE0-B669-5D75FA47C3AF}" type="sibTrans" cxnId="{8EFF57C3-1BA3-4D5E-8ED9-F4598EB04B70}">
      <dgm:prSet/>
      <dgm:spPr/>
      <dgm:t>
        <a:bodyPr/>
        <a:lstStyle/>
        <a:p>
          <a:endParaRPr lang="en-US"/>
        </a:p>
      </dgm:t>
    </dgm:pt>
    <dgm:pt modelId="{5CF8E703-969B-4243-8C93-8106D894BA36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 err="1"/>
            <a:t>Sesões</a:t>
          </a:r>
          <a:r>
            <a:rPr lang="pt-BR"/>
            <a:t> e </a:t>
          </a:r>
          <a:r>
            <a:rPr lang="pt-BR" err="1"/>
            <a:t>divs</a:t>
          </a:r>
          <a:endParaRPr lang="pt-BR"/>
        </a:p>
      </dgm:t>
    </dgm:pt>
    <dgm:pt modelId="{89417CAA-2476-4C9E-944A-1960D1F9BC6E}" type="parTrans" cxnId="{7C16E2CE-0DC2-4282-8AFA-CAE92C322025}">
      <dgm:prSet/>
      <dgm:spPr/>
      <dgm:t>
        <a:bodyPr/>
        <a:lstStyle/>
        <a:p>
          <a:endParaRPr lang="pt-BR"/>
        </a:p>
      </dgm:t>
    </dgm:pt>
    <dgm:pt modelId="{0C51755A-9860-45DA-A82B-8EE8433EE1A0}" type="sibTrans" cxnId="{7C16E2CE-0DC2-4282-8AFA-CAE92C322025}">
      <dgm:prSet/>
      <dgm:spPr/>
      <dgm:t>
        <a:bodyPr/>
        <a:lstStyle/>
        <a:p>
          <a:pPr>
            <a:lnSpc>
              <a:spcPct val="100000"/>
            </a:lnSpc>
          </a:pPr>
          <a:endParaRPr lang="pt-BR"/>
        </a:p>
      </dgm:t>
    </dgm:pt>
    <dgm:pt modelId="{C18B5C9D-6BF8-4B68-8C01-08B260864D70}" type="pres">
      <dgm:prSet presAssocID="{E97BFAE5-452B-40CA-A746-24336EF0547A}" presName="root" presStyleCnt="0">
        <dgm:presLayoutVars>
          <dgm:dir/>
          <dgm:resizeHandles val="exact"/>
        </dgm:presLayoutVars>
      </dgm:prSet>
      <dgm:spPr/>
    </dgm:pt>
    <dgm:pt modelId="{5DBF6146-8B04-4126-A035-0EB5DC2AF313}" type="pres">
      <dgm:prSet presAssocID="{E97BFAE5-452B-40CA-A746-24336EF0547A}" presName="container" presStyleCnt="0">
        <dgm:presLayoutVars>
          <dgm:dir/>
          <dgm:resizeHandles val="exact"/>
        </dgm:presLayoutVars>
      </dgm:prSet>
      <dgm:spPr/>
    </dgm:pt>
    <dgm:pt modelId="{F797A018-FD63-4FFB-A5EB-E2A5AC282E51}" type="pres">
      <dgm:prSet presAssocID="{3F81CF47-015F-4D54-8AE6-D0DC08659E66}" presName="compNode" presStyleCnt="0"/>
      <dgm:spPr/>
    </dgm:pt>
    <dgm:pt modelId="{2E5D9CE1-EA76-473D-A3CD-2310E2423307}" type="pres">
      <dgm:prSet presAssocID="{3F81CF47-015F-4D54-8AE6-D0DC08659E66}" presName="iconBgRect" presStyleLbl="bgShp" presStyleIdx="0" presStyleCnt="6"/>
      <dgm:spPr/>
    </dgm:pt>
    <dgm:pt modelId="{10273DF3-4C5B-4961-8510-4E10750A273C}" type="pres">
      <dgm:prSet presAssocID="{3F81CF47-015F-4D54-8AE6-D0DC08659E6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696BBD8-8662-45D5-9216-07C7C4A171EE}" type="pres">
      <dgm:prSet presAssocID="{3F81CF47-015F-4D54-8AE6-D0DC08659E66}" presName="spaceRect" presStyleCnt="0"/>
      <dgm:spPr/>
    </dgm:pt>
    <dgm:pt modelId="{F0430D25-DFE0-49FB-8152-B1DC33EB1089}" type="pres">
      <dgm:prSet presAssocID="{3F81CF47-015F-4D54-8AE6-D0DC08659E66}" presName="textRect" presStyleLbl="revTx" presStyleIdx="0" presStyleCnt="6">
        <dgm:presLayoutVars>
          <dgm:chMax val="1"/>
          <dgm:chPref val="1"/>
        </dgm:presLayoutVars>
      </dgm:prSet>
      <dgm:spPr/>
    </dgm:pt>
    <dgm:pt modelId="{D66378A4-8532-4664-9D9D-233011911586}" type="pres">
      <dgm:prSet presAssocID="{476BC759-AA69-4A35-8AE9-5481A33EAAF4}" presName="sibTrans" presStyleLbl="sibTrans2D1" presStyleIdx="0" presStyleCnt="0"/>
      <dgm:spPr/>
    </dgm:pt>
    <dgm:pt modelId="{3B216608-F389-4626-8806-120EE3D43DEE}" type="pres">
      <dgm:prSet presAssocID="{DAC7B465-9F8C-4E70-8389-0706BEA0C5D4}" presName="compNode" presStyleCnt="0"/>
      <dgm:spPr/>
    </dgm:pt>
    <dgm:pt modelId="{8A3333B3-9915-4297-A467-5EA69B6F228F}" type="pres">
      <dgm:prSet presAssocID="{DAC7B465-9F8C-4E70-8389-0706BEA0C5D4}" presName="iconBgRect" presStyleLbl="bgShp" presStyleIdx="1" presStyleCnt="6"/>
      <dgm:spPr/>
    </dgm:pt>
    <dgm:pt modelId="{1118B549-21E5-498A-B3FB-BF84636C5782}" type="pres">
      <dgm:prSet presAssocID="{DAC7B465-9F8C-4E70-8389-0706BEA0C5D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fessor"/>
        </a:ext>
      </dgm:extLst>
    </dgm:pt>
    <dgm:pt modelId="{138CACB6-D022-400A-82F7-728C9812A72E}" type="pres">
      <dgm:prSet presAssocID="{DAC7B465-9F8C-4E70-8389-0706BEA0C5D4}" presName="spaceRect" presStyleCnt="0"/>
      <dgm:spPr/>
    </dgm:pt>
    <dgm:pt modelId="{AB9B4A37-0ACC-4ED4-B2F1-03751518F481}" type="pres">
      <dgm:prSet presAssocID="{DAC7B465-9F8C-4E70-8389-0706BEA0C5D4}" presName="textRect" presStyleLbl="revTx" presStyleIdx="1" presStyleCnt="6">
        <dgm:presLayoutVars>
          <dgm:chMax val="1"/>
          <dgm:chPref val="1"/>
        </dgm:presLayoutVars>
      </dgm:prSet>
      <dgm:spPr/>
    </dgm:pt>
    <dgm:pt modelId="{8D274CDC-F2C3-4162-AB00-457F2A1046EE}" type="pres">
      <dgm:prSet presAssocID="{DD8E8BB2-6CFD-4D0B-9D01-8B3E80D116A9}" presName="sibTrans" presStyleLbl="sibTrans2D1" presStyleIdx="0" presStyleCnt="0"/>
      <dgm:spPr/>
    </dgm:pt>
    <dgm:pt modelId="{C8F5BC23-F23F-4F8C-985A-DCC5A35F1EE7}" type="pres">
      <dgm:prSet presAssocID="{7F05E42C-EEE8-49A0-892E-857AE6A872E1}" presName="compNode" presStyleCnt="0"/>
      <dgm:spPr/>
    </dgm:pt>
    <dgm:pt modelId="{BA1B9A82-F799-4955-86A1-3FB5944AD4B8}" type="pres">
      <dgm:prSet presAssocID="{7F05E42C-EEE8-49A0-892E-857AE6A872E1}" presName="iconBgRect" presStyleLbl="bgShp" presStyleIdx="2" presStyleCnt="6"/>
      <dgm:spPr/>
    </dgm:pt>
    <dgm:pt modelId="{19790D8A-E469-4625-97AD-48877711E864}" type="pres">
      <dgm:prSet presAssocID="{7F05E42C-EEE8-49A0-892E-857AE6A872E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lo"/>
        </a:ext>
      </dgm:extLst>
    </dgm:pt>
    <dgm:pt modelId="{373F2CF0-EE75-485C-8CD3-6A367FE8541B}" type="pres">
      <dgm:prSet presAssocID="{7F05E42C-EEE8-49A0-892E-857AE6A872E1}" presName="spaceRect" presStyleCnt="0"/>
      <dgm:spPr/>
    </dgm:pt>
    <dgm:pt modelId="{5144752E-3A33-4EBE-BCB8-64B2C6D67444}" type="pres">
      <dgm:prSet presAssocID="{7F05E42C-EEE8-49A0-892E-857AE6A872E1}" presName="textRect" presStyleLbl="revTx" presStyleIdx="2" presStyleCnt="6">
        <dgm:presLayoutVars>
          <dgm:chMax val="1"/>
          <dgm:chPref val="1"/>
        </dgm:presLayoutVars>
      </dgm:prSet>
      <dgm:spPr/>
    </dgm:pt>
    <dgm:pt modelId="{E883BCDD-0C31-4A2B-A1DB-E78D0AC5952B}" type="pres">
      <dgm:prSet presAssocID="{F496D958-35C2-4CAC-A602-7A0DB775BA60}" presName="sibTrans" presStyleLbl="sibTrans2D1" presStyleIdx="0" presStyleCnt="0"/>
      <dgm:spPr/>
    </dgm:pt>
    <dgm:pt modelId="{BA5E0617-F15C-4B5F-AB20-322A2C592192}" type="pres">
      <dgm:prSet presAssocID="{201AAA8A-959F-486B-AB3A-4E7F8CCB2D9E}" presName="compNode" presStyleCnt="0"/>
      <dgm:spPr/>
    </dgm:pt>
    <dgm:pt modelId="{B5ECD87E-5400-4F59-8338-CB9E9884755A}" type="pres">
      <dgm:prSet presAssocID="{201AAA8A-959F-486B-AB3A-4E7F8CCB2D9E}" presName="iconBgRect" presStyleLbl="bgShp" presStyleIdx="3" presStyleCnt="6"/>
      <dgm:spPr/>
    </dgm:pt>
    <dgm:pt modelId="{5A0BCBFC-6CDF-4A6A-8E7C-0DF9A7E9FE2E}" type="pres">
      <dgm:prSet presAssocID="{201AAA8A-959F-486B-AB3A-4E7F8CCB2D9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6DA41F0F-ADEF-415D-936B-640F51870EDE}" type="pres">
      <dgm:prSet presAssocID="{201AAA8A-959F-486B-AB3A-4E7F8CCB2D9E}" presName="spaceRect" presStyleCnt="0"/>
      <dgm:spPr/>
    </dgm:pt>
    <dgm:pt modelId="{B4976B63-9883-4BE8-996E-6E2BDE14AC24}" type="pres">
      <dgm:prSet presAssocID="{201AAA8A-959F-486B-AB3A-4E7F8CCB2D9E}" presName="textRect" presStyleLbl="revTx" presStyleIdx="3" presStyleCnt="6">
        <dgm:presLayoutVars>
          <dgm:chMax val="1"/>
          <dgm:chPref val="1"/>
        </dgm:presLayoutVars>
      </dgm:prSet>
      <dgm:spPr/>
    </dgm:pt>
    <dgm:pt modelId="{EAFF43B1-41EC-40CF-9AE2-C76AA2E6638F}" type="pres">
      <dgm:prSet presAssocID="{FFDAAB88-E88F-4475-89FC-1A83752238CC}" presName="sibTrans" presStyleLbl="sibTrans2D1" presStyleIdx="0" presStyleCnt="0"/>
      <dgm:spPr/>
    </dgm:pt>
    <dgm:pt modelId="{520EBE42-E6F6-4A74-98AF-59306E41F8DE}" type="pres">
      <dgm:prSet presAssocID="{5CF8E703-969B-4243-8C93-8106D894BA36}" presName="compNode" presStyleCnt="0"/>
      <dgm:spPr/>
    </dgm:pt>
    <dgm:pt modelId="{C6DC8ED1-AAC3-4AE0-9E67-DAB501F302DC}" type="pres">
      <dgm:prSet presAssocID="{5CF8E703-969B-4243-8C93-8106D894BA36}" presName="iconBgRect" presStyleLbl="bgShp" presStyleIdx="4" presStyleCnt="6"/>
      <dgm:spPr/>
    </dgm:pt>
    <dgm:pt modelId="{2FA9F4B1-ACF8-4DC1-86E3-0B401739C770}" type="pres">
      <dgm:prSet presAssocID="{5CF8E703-969B-4243-8C93-8106D894BA3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ixa de embalagem aberta estrutura de tópicos"/>
        </a:ext>
      </dgm:extLst>
    </dgm:pt>
    <dgm:pt modelId="{CF4D18B8-5B36-4072-ABEC-8AC342E5300A}" type="pres">
      <dgm:prSet presAssocID="{5CF8E703-969B-4243-8C93-8106D894BA36}" presName="spaceRect" presStyleCnt="0"/>
      <dgm:spPr/>
    </dgm:pt>
    <dgm:pt modelId="{D7BC2949-C9FD-4A71-B47B-AF88A938CE4D}" type="pres">
      <dgm:prSet presAssocID="{5CF8E703-969B-4243-8C93-8106D894BA36}" presName="textRect" presStyleLbl="revTx" presStyleIdx="4" presStyleCnt="6">
        <dgm:presLayoutVars>
          <dgm:chMax val="1"/>
          <dgm:chPref val="1"/>
        </dgm:presLayoutVars>
      </dgm:prSet>
      <dgm:spPr/>
    </dgm:pt>
    <dgm:pt modelId="{F56AB442-FECB-464E-8F1F-FC6C3EA20CEB}" type="pres">
      <dgm:prSet presAssocID="{0C51755A-9860-45DA-A82B-8EE8433EE1A0}" presName="sibTrans" presStyleLbl="sibTrans2D1" presStyleIdx="0" presStyleCnt="0"/>
      <dgm:spPr/>
    </dgm:pt>
    <dgm:pt modelId="{2B0FF8A5-DB9F-4105-80F4-052F15AA82E6}" type="pres">
      <dgm:prSet presAssocID="{9F436817-883A-480A-B008-592D21183481}" presName="compNode" presStyleCnt="0"/>
      <dgm:spPr/>
    </dgm:pt>
    <dgm:pt modelId="{D1E032B3-1DF2-40F4-BE35-2629D02F937E}" type="pres">
      <dgm:prSet presAssocID="{9F436817-883A-480A-B008-592D21183481}" presName="iconBgRect" presStyleLbl="bgShp" presStyleIdx="5" presStyleCnt="6"/>
      <dgm:spPr/>
    </dgm:pt>
    <dgm:pt modelId="{8DDA1698-4754-4736-A989-B3059386B143}" type="pres">
      <dgm:prSet presAssocID="{9F436817-883A-480A-B008-592D2118348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1F0582F4-701A-4AB6-84D3-4DC80E539804}" type="pres">
      <dgm:prSet presAssocID="{9F436817-883A-480A-B008-592D21183481}" presName="spaceRect" presStyleCnt="0"/>
      <dgm:spPr/>
    </dgm:pt>
    <dgm:pt modelId="{16FA1F3A-6B57-4A54-B5BF-79F693D2CDA6}" type="pres">
      <dgm:prSet presAssocID="{9F436817-883A-480A-B008-592D2118348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0C9301C-AB77-4CC4-8DBF-ADA4BCCA21A2}" srcId="{E97BFAE5-452B-40CA-A746-24336EF0547A}" destId="{DAC7B465-9F8C-4E70-8389-0706BEA0C5D4}" srcOrd="1" destOrd="0" parTransId="{9817D50E-28FF-42DD-9DF2-BCF364E1F69A}" sibTransId="{DD8E8BB2-6CFD-4D0B-9D01-8B3E80D116A9}"/>
    <dgm:cxn modelId="{924A311D-DEAA-414D-B228-801E5F4A81F4}" type="presOf" srcId="{7F05E42C-EEE8-49A0-892E-857AE6A872E1}" destId="{5144752E-3A33-4EBE-BCB8-64B2C6D67444}" srcOrd="0" destOrd="0" presId="urn:microsoft.com/office/officeart/2018/2/layout/IconCircleList"/>
    <dgm:cxn modelId="{385C371E-9623-40AB-B440-F4417D458A0C}" type="presOf" srcId="{F496D958-35C2-4CAC-A602-7A0DB775BA60}" destId="{E883BCDD-0C31-4A2B-A1DB-E78D0AC5952B}" srcOrd="0" destOrd="0" presId="urn:microsoft.com/office/officeart/2018/2/layout/IconCircleList"/>
    <dgm:cxn modelId="{52DDE128-0199-4999-8027-5C35997D8DFD}" srcId="{E97BFAE5-452B-40CA-A746-24336EF0547A}" destId="{3F81CF47-015F-4D54-8AE6-D0DC08659E66}" srcOrd="0" destOrd="0" parTransId="{4BE0367D-24B6-4342-86FA-14A6D2C6BBF3}" sibTransId="{476BC759-AA69-4A35-8AE9-5481A33EAAF4}"/>
    <dgm:cxn modelId="{D0FEBE2E-3E83-4007-B8B2-A4E1FBEB8A95}" type="presOf" srcId="{5CF8E703-969B-4243-8C93-8106D894BA36}" destId="{D7BC2949-C9FD-4A71-B47B-AF88A938CE4D}" srcOrd="0" destOrd="0" presId="urn:microsoft.com/office/officeart/2018/2/layout/IconCircleList"/>
    <dgm:cxn modelId="{0362AC3F-D720-4B82-B1F5-29435E1E820A}" type="presOf" srcId="{DAC7B465-9F8C-4E70-8389-0706BEA0C5D4}" destId="{AB9B4A37-0ACC-4ED4-B2F1-03751518F481}" srcOrd="0" destOrd="0" presId="urn:microsoft.com/office/officeart/2018/2/layout/IconCircleList"/>
    <dgm:cxn modelId="{6C563140-7D46-4998-A197-EEEA7827B0B0}" type="presOf" srcId="{0C51755A-9860-45DA-A82B-8EE8433EE1A0}" destId="{F56AB442-FECB-464E-8F1F-FC6C3EA20CEB}" srcOrd="0" destOrd="0" presId="urn:microsoft.com/office/officeart/2018/2/layout/IconCircleList"/>
    <dgm:cxn modelId="{28118367-EB00-46CB-8BF8-38685164A8C9}" type="presOf" srcId="{201AAA8A-959F-486B-AB3A-4E7F8CCB2D9E}" destId="{B4976B63-9883-4BE8-996E-6E2BDE14AC24}" srcOrd="0" destOrd="0" presId="urn:microsoft.com/office/officeart/2018/2/layout/IconCircleList"/>
    <dgm:cxn modelId="{AEFBAB50-EB95-49D1-A62A-522FA6118A6B}" type="presOf" srcId="{3F81CF47-015F-4D54-8AE6-D0DC08659E66}" destId="{F0430D25-DFE0-49FB-8152-B1DC33EB1089}" srcOrd="0" destOrd="0" presId="urn:microsoft.com/office/officeart/2018/2/layout/IconCircleList"/>
    <dgm:cxn modelId="{BB860774-49EF-47AE-9D54-96D7B02766D8}" srcId="{E97BFAE5-452B-40CA-A746-24336EF0547A}" destId="{201AAA8A-959F-486B-AB3A-4E7F8CCB2D9E}" srcOrd="3" destOrd="0" parTransId="{395B7D3D-640D-4783-94C2-C33445850733}" sibTransId="{FFDAAB88-E88F-4475-89FC-1A83752238CC}"/>
    <dgm:cxn modelId="{3FA28E74-39B5-409E-9ECD-B919B584C0D7}" type="presOf" srcId="{476BC759-AA69-4A35-8AE9-5481A33EAAF4}" destId="{D66378A4-8532-4664-9D9D-233011911586}" srcOrd="0" destOrd="0" presId="urn:microsoft.com/office/officeart/2018/2/layout/IconCircleList"/>
    <dgm:cxn modelId="{B34B8280-7B0D-42B4-8051-A0F4B8BAC355}" type="presOf" srcId="{E97BFAE5-452B-40CA-A746-24336EF0547A}" destId="{C18B5C9D-6BF8-4B68-8C01-08B260864D70}" srcOrd="0" destOrd="0" presId="urn:microsoft.com/office/officeart/2018/2/layout/IconCircleList"/>
    <dgm:cxn modelId="{6DB16E8D-9FCB-466D-B966-58339014F532}" type="presOf" srcId="{9F436817-883A-480A-B008-592D21183481}" destId="{16FA1F3A-6B57-4A54-B5BF-79F693D2CDA6}" srcOrd="0" destOrd="0" presId="urn:microsoft.com/office/officeart/2018/2/layout/IconCircleList"/>
    <dgm:cxn modelId="{57838FAB-17EE-4A26-8928-CFB41DD3B940}" srcId="{E97BFAE5-452B-40CA-A746-24336EF0547A}" destId="{7F05E42C-EEE8-49A0-892E-857AE6A872E1}" srcOrd="2" destOrd="0" parTransId="{FF7B1E32-042D-4F94-A536-59222A0D4192}" sibTransId="{F496D958-35C2-4CAC-A602-7A0DB775BA60}"/>
    <dgm:cxn modelId="{8EFF57C3-1BA3-4D5E-8ED9-F4598EB04B70}" srcId="{E97BFAE5-452B-40CA-A746-24336EF0547A}" destId="{9F436817-883A-480A-B008-592D21183481}" srcOrd="5" destOrd="0" parTransId="{EA7DDD59-3FB4-43D8-938F-8B4186CA8684}" sibTransId="{39FE867A-75B2-4DE0-B669-5D75FA47C3AF}"/>
    <dgm:cxn modelId="{7C16E2CE-0DC2-4282-8AFA-CAE92C322025}" srcId="{E97BFAE5-452B-40CA-A746-24336EF0547A}" destId="{5CF8E703-969B-4243-8C93-8106D894BA36}" srcOrd="4" destOrd="0" parTransId="{89417CAA-2476-4C9E-944A-1960D1F9BC6E}" sibTransId="{0C51755A-9860-45DA-A82B-8EE8433EE1A0}"/>
    <dgm:cxn modelId="{6D7BADE2-02EB-4EBD-B69C-D42F01F01969}" type="presOf" srcId="{DD8E8BB2-6CFD-4D0B-9D01-8B3E80D116A9}" destId="{8D274CDC-F2C3-4162-AB00-457F2A1046EE}" srcOrd="0" destOrd="0" presId="urn:microsoft.com/office/officeart/2018/2/layout/IconCircleList"/>
    <dgm:cxn modelId="{31D8A2E3-C3C7-4C18-8AC0-EFB954D40E1D}" type="presOf" srcId="{FFDAAB88-E88F-4475-89FC-1A83752238CC}" destId="{EAFF43B1-41EC-40CF-9AE2-C76AA2E6638F}" srcOrd="0" destOrd="0" presId="urn:microsoft.com/office/officeart/2018/2/layout/IconCircleList"/>
    <dgm:cxn modelId="{DFF3868A-8DC2-4050-BF90-AF48326272F6}" type="presParOf" srcId="{C18B5C9D-6BF8-4B68-8C01-08B260864D70}" destId="{5DBF6146-8B04-4126-A035-0EB5DC2AF313}" srcOrd="0" destOrd="0" presId="urn:microsoft.com/office/officeart/2018/2/layout/IconCircleList"/>
    <dgm:cxn modelId="{10220654-DCF1-464B-93EC-4158775AC710}" type="presParOf" srcId="{5DBF6146-8B04-4126-A035-0EB5DC2AF313}" destId="{F797A018-FD63-4FFB-A5EB-E2A5AC282E51}" srcOrd="0" destOrd="0" presId="urn:microsoft.com/office/officeart/2018/2/layout/IconCircleList"/>
    <dgm:cxn modelId="{78125B9E-8EAB-4BF1-A1D3-24745E7DAC9B}" type="presParOf" srcId="{F797A018-FD63-4FFB-A5EB-E2A5AC282E51}" destId="{2E5D9CE1-EA76-473D-A3CD-2310E2423307}" srcOrd="0" destOrd="0" presId="urn:microsoft.com/office/officeart/2018/2/layout/IconCircleList"/>
    <dgm:cxn modelId="{85EDA36C-6FC1-42DE-AC12-2D521702D921}" type="presParOf" srcId="{F797A018-FD63-4FFB-A5EB-E2A5AC282E51}" destId="{10273DF3-4C5B-4961-8510-4E10750A273C}" srcOrd="1" destOrd="0" presId="urn:microsoft.com/office/officeart/2018/2/layout/IconCircleList"/>
    <dgm:cxn modelId="{6F16883F-73DF-4AB1-9A6D-4FAF4AB5FFE2}" type="presParOf" srcId="{F797A018-FD63-4FFB-A5EB-E2A5AC282E51}" destId="{A696BBD8-8662-45D5-9216-07C7C4A171EE}" srcOrd="2" destOrd="0" presId="urn:microsoft.com/office/officeart/2018/2/layout/IconCircleList"/>
    <dgm:cxn modelId="{0C890C11-B33E-46C1-858E-2792F9CC302B}" type="presParOf" srcId="{F797A018-FD63-4FFB-A5EB-E2A5AC282E51}" destId="{F0430D25-DFE0-49FB-8152-B1DC33EB1089}" srcOrd="3" destOrd="0" presId="urn:microsoft.com/office/officeart/2018/2/layout/IconCircleList"/>
    <dgm:cxn modelId="{C599A5A4-0C16-4471-8776-92CA05B0D00E}" type="presParOf" srcId="{5DBF6146-8B04-4126-A035-0EB5DC2AF313}" destId="{D66378A4-8532-4664-9D9D-233011911586}" srcOrd="1" destOrd="0" presId="urn:microsoft.com/office/officeart/2018/2/layout/IconCircleList"/>
    <dgm:cxn modelId="{902BF6A8-A828-4D8C-A674-70C8125A869B}" type="presParOf" srcId="{5DBF6146-8B04-4126-A035-0EB5DC2AF313}" destId="{3B216608-F389-4626-8806-120EE3D43DEE}" srcOrd="2" destOrd="0" presId="urn:microsoft.com/office/officeart/2018/2/layout/IconCircleList"/>
    <dgm:cxn modelId="{A72CEDD0-0CB0-46BA-94DC-ED3ECCB7154D}" type="presParOf" srcId="{3B216608-F389-4626-8806-120EE3D43DEE}" destId="{8A3333B3-9915-4297-A467-5EA69B6F228F}" srcOrd="0" destOrd="0" presId="urn:microsoft.com/office/officeart/2018/2/layout/IconCircleList"/>
    <dgm:cxn modelId="{48F379E4-6995-4E65-8E7A-C6E711DC9D8B}" type="presParOf" srcId="{3B216608-F389-4626-8806-120EE3D43DEE}" destId="{1118B549-21E5-498A-B3FB-BF84636C5782}" srcOrd="1" destOrd="0" presId="urn:microsoft.com/office/officeart/2018/2/layout/IconCircleList"/>
    <dgm:cxn modelId="{73225149-6E87-4BCB-99BA-FA9C491B9C77}" type="presParOf" srcId="{3B216608-F389-4626-8806-120EE3D43DEE}" destId="{138CACB6-D022-400A-82F7-728C9812A72E}" srcOrd="2" destOrd="0" presId="urn:microsoft.com/office/officeart/2018/2/layout/IconCircleList"/>
    <dgm:cxn modelId="{D28FD683-19C5-4171-8F14-3299BD680AF5}" type="presParOf" srcId="{3B216608-F389-4626-8806-120EE3D43DEE}" destId="{AB9B4A37-0ACC-4ED4-B2F1-03751518F481}" srcOrd="3" destOrd="0" presId="urn:microsoft.com/office/officeart/2018/2/layout/IconCircleList"/>
    <dgm:cxn modelId="{755D0C2C-1D54-4202-91B6-7954072F5ABE}" type="presParOf" srcId="{5DBF6146-8B04-4126-A035-0EB5DC2AF313}" destId="{8D274CDC-F2C3-4162-AB00-457F2A1046EE}" srcOrd="3" destOrd="0" presId="urn:microsoft.com/office/officeart/2018/2/layout/IconCircleList"/>
    <dgm:cxn modelId="{AD71D9C4-E9BC-4014-96E0-2B66C10191FE}" type="presParOf" srcId="{5DBF6146-8B04-4126-A035-0EB5DC2AF313}" destId="{C8F5BC23-F23F-4F8C-985A-DCC5A35F1EE7}" srcOrd="4" destOrd="0" presId="urn:microsoft.com/office/officeart/2018/2/layout/IconCircleList"/>
    <dgm:cxn modelId="{DF81CAC1-CA9E-433B-AC4B-5A21D1289E77}" type="presParOf" srcId="{C8F5BC23-F23F-4F8C-985A-DCC5A35F1EE7}" destId="{BA1B9A82-F799-4955-86A1-3FB5944AD4B8}" srcOrd="0" destOrd="0" presId="urn:microsoft.com/office/officeart/2018/2/layout/IconCircleList"/>
    <dgm:cxn modelId="{6D1181D4-4851-4A7B-B6AF-EA1989CDADF4}" type="presParOf" srcId="{C8F5BC23-F23F-4F8C-985A-DCC5A35F1EE7}" destId="{19790D8A-E469-4625-97AD-48877711E864}" srcOrd="1" destOrd="0" presId="urn:microsoft.com/office/officeart/2018/2/layout/IconCircleList"/>
    <dgm:cxn modelId="{ACD566BB-923D-4EC3-AAAD-D6F2CF963C9F}" type="presParOf" srcId="{C8F5BC23-F23F-4F8C-985A-DCC5A35F1EE7}" destId="{373F2CF0-EE75-485C-8CD3-6A367FE8541B}" srcOrd="2" destOrd="0" presId="urn:microsoft.com/office/officeart/2018/2/layout/IconCircleList"/>
    <dgm:cxn modelId="{3D7F345F-9026-4AA0-9CC2-A9598C3A46B9}" type="presParOf" srcId="{C8F5BC23-F23F-4F8C-985A-DCC5A35F1EE7}" destId="{5144752E-3A33-4EBE-BCB8-64B2C6D67444}" srcOrd="3" destOrd="0" presId="urn:microsoft.com/office/officeart/2018/2/layout/IconCircleList"/>
    <dgm:cxn modelId="{E3FF40F3-EAEB-4FAB-8D7E-EA865C9B3F86}" type="presParOf" srcId="{5DBF6146-8B04-4126-A035-0EB5DC2AF313}" destId="{E883BCDD-0C31-4A2B-A1DB-E78D0AC5952B}" srcOrd="5" destOrd="0" presId="urn:microsoft.com/office/officeart/2018/2/layout/IconCircleList"/>
    <dgm:cxn modelId="{088D13B9-8867-4B06-8675-27187DEE582A}" type="presParOf" srcId="{5DBF6146-8B04-4126-A035-0EB5DC2AF313}" destId="{BA5E0617-F15C-4B5F-AB20-322A2C592192}" srcOrd="6" destOrd="0" presId="urn:microsoft.com/office/officeart/2018/2/layout/IconCircleList"/>
    <dgm:cxn modelId="{D227DAFD-D9CE-46DC-BF18-099DD18BB7A1}" type="presParOf" srcId="{BA5E0617-F15C-4B5F-AB20-322A2C592192}" destId="{B5ECD87E-5400-4F59-8338-CB9E9884755A}" srcOrd="0" destOrd="0" presId="urn:microsoft.com/office/officeart/2018/2/layout/IconCircleList"/>
    <dgm:cxn modelId="{FB77A757-612F-470E-9A2D-F8E545ADF9FA}" type="presParOf" srcId="{BA5E0617-F15C-4B5F-AB20-322A2C592192}" destId="{5A0BCBFC-6CDF-4A6A-8E7C-0DF9A7E9FE2E}" srcOrd="1" destOrd="0" presId="urn:microsoft.com/office/officeart/2018/2/layout/IconCircleList"/>
    <dgm:cxn modelId="{AAF44C20-1D2F-4982-B06A-AF05B69DA94C}" type="presParOf" srcId="{BA5E0617-F15C-4B5F-AB20-322A2C592192}" destId="{6DA41F0F-ADEF-415D-936B-640F51870EDE}" srcOrd="2" destOrd="0" presId="urn:microsoft.com/office/officeart/2018/2/layout/IconCircleList"/>
    <dgm:cxn modelId="{30900ABF-C376-40BE-AF39-5E911FB5CDD4}" type="presParOf" srcId="{BA5E0617-F15C-4B5F-AB20-322A2C592192}" destId="{B4976B63-9883-4BE8-996E-6E2BDE14AC24}" srcOrd="3" destOrd="0" presId="urn:microsoft.com/office/officeart/2018/2/layout/IconCircleList"/>
    <dgm:cxn modelId="{99DF18E3-3FA7-4939-B528-25E149D537C0}" type="presParOf" srcId="{5DBF6146-8B04-4126-A035-0EB5DC2AF313}" destId="{EAFF43B1-41EC-40CF-9AE2-C76AA2E6638F}" srcOrd="7" destOrd="0" presId="urn:microsoft.com/office/officeart/2018/2/layout/IconCircleList"/>
    <dgm:cxn modelId="{AAE3394A-3980-486D-B210-E5F923D6B5F9}" type="presParOf" srcId="{5DBF6146-8B04-4126-A035-0EB5DC2AF313}" destId="{520EBE42-E6F6-4A74-98AF-59306E41F8DE}" srcOrd="8" destOrd="0" presId="urn:microsoft.com/office/officeart/2018/2/layout/IconCircleList"/>
    <dgm:cxn modelId="{82440880-2472-4936-8486-F1E1CE903BE3}" type="presParOf" srcId="{520EBE42-E6F6-4A74-98AF-59306E41F8DE}" destId="{C6DC8ED1-AAC3-4AE0-9E67-DAB501F302DC}" srcOrd="0" destOrd="0" presId="urn:microsoft.com/office/officeart/2018/2/layout/IconCircleList"/>
    <dgm:cxn modelId="{7D6F1481-82F7-42CB-B650-D45CD209D19B}" type="presParOf" srcId="{520EBE42-E6F6-4A74-98AF-59306E41F8DE}" destId="{2FA9F4B1-ACF8-4DC1-86E3-0B401739C770}" srcOrd="1" destOrd="0" presId="urn:microsoft.com/office/officeart/2018/2/layout/IconCircleList"/>
    <dgm:cxn modelId="{3EA5C6AD-4308-4377-9268-78C84BCBB90A}" type="presParOf" srcId="{520EBE42-E6F6-4A74-98AF-59306E41F8DE}" destId="{CF4D18B8-5B36-4072-ABEC-8AC342E5300A}" srcOrd="2" destOrd="0" presId="urn:microsoft.com/office/officeart/2018/2/layout/IconCircleList"/>
    <dgm:cxn modelId="{902B409B-ACC3-47E4-8E76-3DC8DC6F39A7}" type="presParOf" srcId="{520EBE42-E6F6-4A74-98AF-59306E41F8DE}" destId="{D7BC2949-C9FD-4A71-B47B-AF88A938CE4D}" srcOrd="3" destOrd="0" presId="urn:microsoft.com/office/officeart/2018/2/layout/IconCircleList"/>
    <dgm:cxn modelId="{55383048-6E10-47D1-9583-605281525EB1}" type="presParOf" srcId="{5DBF6146-8B04-4126-A035-0EB5DC2AF313}" destId="{F56AB442-FECB-464E-8F1F-FC6C3EA20CEB}" srcOrd="9" destOrd="0" presId="urn:microsoft.com/office/officeart/2018/2/layout/IconCircleList"/>
    <dgm:cxn modelId="{EDECE45C-0D5F-4495-B326-70F96885CFD2}" type="presParOf" srcId="{5DBF6146-8B04-4126-A035-0EB5DC2AF313}" destId="{2B0FF8A5-DB9F-4105-80F4-052F15AA82E6}" srcOrd="10" destOrd="0" presId="urn:microsoft.com/office/officeart/2018/2/layout/IconCircleList"/>
    <dgm:cxn modelId="{86481FA7-D611-489D-A476-4E8166E07B8A}" type="presParOf" srcId="{2B0FF8A5-DB9F-4105-80F4-052F15AA82E6}" destId="{D1E032B3-1DF2-40F4-BE35-2629D02F937E}" srcOrd="0" destOrd="0" presId="urn:microsoft.com/office/officeart/2018/2/layout/IconCircleList"/>
    <dgm:cxn modelId="{A7249CB6-DBDD-4528-BCBC-F260D574A1A3}" type="presParOf" srcId="{2B0FF8A5-DB9F-4105-80F4-052F15AA82E6}" destId="{8DDA1698-4754-4736-A989-B3059386B143}" srcOrd="1" destOrd="0" presId="urn:microsoft.com/office/officeart/2018/2/layout/IconCircleList"/>
    <dgm:cxn modelId="{8C161D76-3EA7-45B9-A999-42CC1BB0AFE5}" type="presParOf" srcId="{2B0FF8A5-DB9F-4105-80F4-052F15AA82E6}" destId="{1F0582F4-701A-4AB6-84D3-4DC80E539804}" srcOrd="2" destOrd="0" presId="urn:microsoft.com/office/officeart/2018/2/layout/IconCircleList"/>
    <dgm:cxn modelId="{D13994BA-B1F2-418B-A927-1586EF201684}" type="presParOf" srcId="{2B0FF8A5-DB9F-4105-80F4-052F15AA82E6}" destId="{16FA1F3A-6B57-4A54-B5BF-79F693D2CDA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6BDA8-7C01-4DDB-B62E-04870851635F}">
      <dsp:nvSpPr>
        <dsp:cNvPr id="0" name=""/>
        <dsp:cNvSpPr/>
      </dsp:nvSpPr>
      <dsp:spPr>
        <a:xfrm>
          <a:off x="0" y="0"/>
          <a:ext cx="898107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0D863E-915B-44F8-81A2-EAC88B9E2A45}">
      <dsp:nvSpPr>
        <dsp:cNvPr id="0" name=""/>
        <dsp:cNvSpPr/>
      </dsp:nvSpPr>
      <dsp:spPr>
        <a:xfrm>
          <a:off x="0" y="0"/>
          <a:ext cx="1796215" cy="371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  <a:endParaRPr lang="en-US" sz="6500" kern="1200"/>
        </a:p>
      </dsp:txBody>
      <dsp:txXfrm>
        <a:off x="0" y="0"/>
        <a:ext cx="1796215" cy="3710494"/>
      </dsp:txXfrm>
    </dsp:sp>
    <dsp:sp modelId="{3786AE3A-0F25-413D-9FCC-4EAEF1E342BA}">
      <dsp:nvSpPr>
        <dsp:cNvPr id="0" name=""/>
        <dsp:cNvSpPr/>
      </dsp:nvSpPr>
      <dsp:spPr>
        <a:xfrm>
          <a:off x="1930931" y="43618"/>
          <a:ext cx="7050146" cy="87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Instrutor: Tamires Schloegel Kistner</a:t>
          </a:r>
          <a:endParaRPr lang="en-US" sz="2000" kern="1200"/>
        </a:p>
      </dsp:txBody>
      <dsp:txXfrm>
        <a:off x="1930931" y="43618"/>
        <a:ext cx="7050146" cy="872364"/>
      </dsp:txXfrm>
    </dsp:sp>
    <dsp:sp modelId="{4FED3954-5638-4D4A-A8B0-17BBCC701BE8}">
      <dsp:nvSpPr>
        <dsp:cNvPr id="0" name=""/>
        <dsp:cNvSpPr/>
      </dsp:nvSpPr>
      <dsp:spPr>
        <a:xfrm>
          <a:off x="1796215" y="915982"/>
          <a:ext cx="71848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6C31392-40F8-4E32-BA9C-3EB48E169F2D}">
      <dsp:nvSpPr>
        <dsp:cNvPr id="0" name=""/>
        <dsp:cNvSpPr/>
      </dsp:nvSpPr>
      <dsp:spPr>
        <a:xfrm>
          <a:off x="1930931" y="959601"/>
          <a:ext cx="7050146" cy="87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Analista de sistemas</a:t>
          </a:r>
          <a:endParaRPr lang="en-US" sz="2000" kern="1200"/>
        </a:p>
      </dsp:txBody>
      <dsp:txXfrm>
        <a:off x="1930931" y="959601"/>
        <a:ext cx="7050146" cy="872364"/>
      </dsp:txXfrm>
    </dsp:sp>
    <dsp:sp modelId="{7C9371F9-9482-4586-9EF0-225353D5E25B}">
      <dsp:nvSpPr>
        <dsp:cNvPr id="0" name=""/>
        <dsp:cNvSpPr/>
      </dsp:nvSpPr>
      <dsp:spPr>
        <a:xfrm>
          <a:off x="1796215" y="1831965"/>
          <a:ext cx="71848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3FBAF1-2B58-4CA5-B2F4-D869791A8724}">
      <dsp:nvSpPr>
        <dsp:cNvPr id="0" name=""/>
        <dsp:cNvSpPr/>
      </dsp:nvSpPr>
      <dsp:spPr>
        <a:xfrm>
          <a:off x="1930931" y="1875584"/>
          <a:ext cx="7050146" cy="87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Bacharel em Ciências da Computação – FURB</a:t>
          </a:r>
          <a:endParaRPr lang="en-US" sz="2000" kern="1200"/>
        </a:p>
      </dsp:txBody>
      <dsp:txXfrm>
        <a:off x="1930931" y="1875584"/>
        <a:ext cx="7050146" cy="872364"/>
      </dsp:txXfrm>
    </dsp:sp>
    <dsp:sp modelId="{30304390-CCE9-472F-8884-33653EFFEF3A}">
      <dsp:nvSpPr>
        <dsp:cNvPr id="0" name=""/>
        <dsp:cNvSpPr/>
      </dsp:nvSpPr>
      <dsp:spPr>
        <a:xfrm>
          <a:off x="1796215" y="2747948"/>
          <a:ext cx="71848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DFEC87C-DFEA-4BE2-A1FC-30A6987E713B}">
      <dsp:nvSpPr>
        <dsp:cNvPr id="0" name=""/>
        <dsp:cNvSpPr/>
      </dsp:nvSpPr>
      <dsp:spPr>
        <a:xfrm>
          <a:off x="1930931" y="2791566"/>
          <a:ext cx="7050146" cy="87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Tecnologias: Java, Javascript, JQuery, React, Node, Angular, HTML, CSS, C#, GWT, JSP, Delphi, SQL, PL/SQL, Oracle, Git, SVN</a:t>
          </a:r>
          <a:endParaRPr lang="en-US" sz="2000" kern="1200"/>
        </a:p>
      </dsp:txBody>
      <dsp:txXfrm>
        <a:off x="1930931" y="2791566"/>
        <a:ext cx="7050146" cy="872364"/>
      </dsp:txXfrm>
    </dsp:sp>
    <dsp:sp modelId="{36273978-B81A-45E2-9BF6-168321D422C0}">
      <dsp:nvSpPr>
        <dsp:cNvPr id="0" name=""/>
        <dsp:cNvSpPr/>
      </dsp:nvSpPr>
      <dsp:spPr>
        <a:xfrm>
          <a:off x="1796215" y="3663931"/>
          <a:ext cx="71848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D9CE1-EA76-473D-A3CD-2310E2423307}">
      <dsp:nvSpPr>
        <dsp:cNvPr id="0" name=""/>
        <dsp:cNvSpPr/>
      </dsp:nvSpPr>
      <dsp:spPr>
        <a:xfrm>
          <a:off x="269493" y="825448"/>
          <a:ext cx="919185" cy="919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73DF3-4C5B-4961-8510-4E10750A273C}">
      <dsp:nvSpPr>
        <dsp:cNvPr id="0" name=""/>
        <dsp:cNvSpPr/>
      </dsp:nvSpPr>
      <dsp:spPr>
        <a:xfrm>
          <a:off x="462522" y="1018477"/>
          <a:ext cx="533127" cy="5331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30D25-DFE0-49FB-8152-B1DC33EB1089}">
      <dsp:nvSpPr>
        <dsp:cNvPr id="0" name=""/>
        <dsp:cNvSpPr/>
      </dsp:nvSpPr>
      <dsp:spPr>
        <a:xfrm>
          <a:off x="1385647" y="825448"/>
          <a:ext cx="2166652" cy="919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Como funciona a internet</a:t>
          </a:r>
        </a:p>
      </dsp:txBody>
      <dsp:txXfrm>
        <a:off x="1385647" y="825448"/>
        <a:ext cx="2166652" cy="919185"/>
      </dsp:txXfrm>
    </dsp:sp>
    <dsp:sp modelId="{8A3333B3-9915-4297-A467-5EA69B6F228F}">
      <dsp:nvSpPr>
        <dsp:cNvPr id="0" name=""/>
        <dsp:cNvSpPr/>
      </dsp:nvSpPr>
      <dsp:spPr>
        <a:xfrm>
          <a:off x="3929822" y="825448"/>
          <a:ext cx="919185" cy="919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8B549-21E5-498A-B3FB-BF84636C5782}">
      <dsp:nvSpPr>
        <dsp:cNvPr id="0" name=""/>
        <dsp:cNvSpPr/>
      </dsp:nvSpPr>
      <dsp:spPr>
        <a:xfrm>
          <a:off x="4122851" y="1018477"/>
          <a:ext cx="533127" cy="5331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B4A37-0ACC-4ED4-B2F1-03751518F481}">
      <dsp:nvSpPr>
        <dsp:cNvPr id="0" name=""/>
        <dsp:cNvSpPr/>
      </dsp:nvSpPr>
      <dsp:spPr>
        <a:xfrm>
          <a:off x="5045976" y="825448"/>
          <a:ext cx="2166652" cy="919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Introdução ao HTML</a:t>
          </a:r>
        </a:p>
      </dsp:txBody>
      <dsp:txXfrm>
        <a:off x="5045976" y="825448"/>
        <a:ext cx="2166652" cy="919185"/>
      </dsp:txXfrm>
    </dsp:sp>
    <dsp:sp modelId="{BA1B9A82-F799-4955-86A1-3FB5944AD4B8}">
      <dsp:nvSpPr>
        <dsp:cNvPr id="0" name=""/>
        <dsp:cNvSpPr/>
      </dsp:nvSpPr>
      <dsp:spPr>
        <a:xfrm>
          <a:off x="7590151" y="825448"/>
          <a:ext cx="919185" cy="919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90D8A-E469-4625-97AD-48877711E864}">
      <dsp:nvSpPr>
        <dsp:cNvPr id="0" name=""/>
        <dsp:cNvSpPr/>
      </dsp:nvSpPr>
      <dsp:spPr>
        <a:xfrm>
          <a:off x="7783180" y="1018477"/>
          <a:ext cx="533127" cy="5331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4752E-3A33-4EBE-BCB8-64B2C6D67444}">
      <dsp:nvSpPr>
        <dsp:cNvPr id="0" name=""/>
        <dsp:cNvSpPr/>
      </dsp:nvSpPr>
      <dsp:spPr>
        <a:xfrm>
          <a:off x="8706305" y="825448"/>
          <a:ext cx="2166652" cy="919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Estrutura do HTML</a:t>
          </a:r>
        </a:p>
      </dsp:txBody>
      <dsp:txXfrm>
        <a:off x="8706305" y="825448"/>
        <a:ext cx="2166652" cy="919185"/>
      </dsp:txXfrm>
    </dsp:sp>
    <dsp:sp modelId="{B5ECD87E-5400-4F59-8338-CB9E9884755A}">
      <dsp:nvSpPr>
        <dsp:cNvPr id="0" name=""/>
        <dsp:cNvSpPr/>
      </dsp:nvSpPr>
      <dsp:spPr>
        <a:xfrm>
          <a:off x="269493" y="2459304"/>
          <a:ext cx="919185" cy="919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CBFC-6CDF-4A6A-8E7C-0DF9A7E9FE2E}">
      <dsp:nvSpPr>
        <dsp:cNvPr id="0" name=""/>
        <dsp:cNvSpPr/>
      </dsp:nvSpPr>
      <dsp:spPr>
        <a:xfrm>
          <a:off x="462522" y="2652333"/>
          <a:ext cx="533127" cy="5331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76B63-9883-4BE8-996E-6E2BDE14AC24}">
      <dsp:nvSpPr>
        <dsp:cNvPr id="0" name=""/>
        <dsp:cNvSpPr/>
      </dsp:nvSpPr>
      <dsp:spPr>
        <a:xfrm>
          <a:off x="1385647" y="2459304"/>
          <a:ext cx="2166652" cy="919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Criando uma página</a:t>
          </a:r>
        </a:p>
      </dsp:txBody>
      <dsp:txXfrm>
        <a:off x="1385647" y="2459304"/>
        <a:ext cx="2166652" cy="919185"/>
      </dsp:txXfrm>
    </dsp:sp>
    <dsp:sp modelId="{C6DC8ED1-AAC3-4AE0-9E67-DAB501F302DC}">
      <dsp:nvSpPr>
        <dsp:cNvPr id="0" name=""/>
        <dsp:cNvSpPr/>
      </dsp:nvSpPr>
      <dsp:spPr>
        <a:xfrm>
          <a:off x="3929822" y="2459304"/>
          <a:ext cx="919185" cy="919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9F4B1-ACF8-4DC1-86E3-0B401739C770}">
      <dsp:nvSpPr>
        <dsp:cNvPr id="0" name=""/>
        <dsp:cNvSpPr/>
      </dsp:nvSpPr>
      <dsp:spPr>
        <a:xfrm>
          <a:off x="4122851" y="2652333"/>
          <a:ext cx="533127" cy="5331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C2949-C9FD-4A71-B47B-AF88A938CE4D}">
      <dsp:nvSpPr>
        <dsp:cNvPr id="0" name=""/>
        <dsp:cNvSpPr/>
      </dsp:nvSpPr>
      <dsp:spPr>
        <a:xfrm>
          <a:off x="5045976" y="2459304"/>
          <a:ext cx="2166652" cy="919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err="1"/>
            <a:t>Sesões</a:t>
          </a:r>
          <a:r>
            <a:rPr lang="pt-BR" sz="2400" kern="1200"/>
            <a:t> e </a:t>
          </a:r>
          <a:r>
            <a:rPr lang="pt-BR" sz="2400" kern="1200" err="1"/>
            <a:t>divs</a:t>
          </a:r>
          <a:endParaRPr lang="pt-BR" sz="2400" kern="1200"/>
        </a:p>
      </dsp:txBody>
      <dsp:txXfrm>
        <a:off x="5045976" y="2459304"/>
        <a:ext cx="2166652" cy="919185"/>
      </dsp:txXfrm>
    </dsp:sp>
    <dsp:sp modelId="{D1E032B3-1DF2-40F4-BE35-2629D02F937E}">
      <dsp:nvSpPr>
        <dsp:cNvPr id="0" name=""/>
        <dsp:cNvSpPr/>
      </dsp:nvSpPr>
      <dsp:spPr>
        <a:xfrm>
          <a:off x="7590151" y="2459304"/>
          <a:ext cx="919185" cy="919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A1698-4754-4736-A989-B3059386B143}">
      <dsp:nvSpPr>
        <dsp:cNvPr id="0" name=""/>
        <dsp:cNvSpPr/>
      </dsp:nvSpPr>
      <dsp:spPr>
        <a:xfrm>
          <a:off x="7783180" y="2652333"/>
          <a:ext cx="533127" cy="5331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A1F3A-6B57-4A54-B5BF-79F693D2CDA6}">
      <dsp:nvSpPr>
        <dsp:cNvPr id="0" name=""/>
        <dsp:cNvSpPr/>
      </dsp:nvSpPr>
      <dsp:spPr>
        <a:xfrm>
          <a:off x="8706305" y="2459304"/>
          <a:ext cx="2166652" cy="919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Formatação de texto</a:t>
          </a:r>
        </a:p>
      </dsp:txBody>
      <dsp:txXfrm>
        <a:off x="8706305" y="2459304"/>
        <a:ext cx="2166652" cy="919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20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58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85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60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02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86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16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8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986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32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0E51C7C-CEA3-4CAA-BE4B-344879E7C377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30.svg"/><Relationship Id="rId4" Type="http://schemas.openxmlformats.org/officeDocument/2006/relationships/diagramData" Target="../diagrams/data2.xml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google.com.b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FB24EDA8-DF72-4C37-9EC2-D92134F72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6F64638-3523-4975-845C-48099809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914EE-1D22-4261-BABC-E59226E99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pt-BR" b="1" cap="none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</a:rPr>
              <a:t>HTML5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1BE5E-1BF4-4A36-B08F-D89ADA520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Instrutor: Tamires Schloegel Kistner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33F83-EAB9-44CF-B7CE-71CE9853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04" y="640080"/>
            <a:ext cx="9058787" cy="3306457"/>
          </a:xfrm>
          <a:prstGeom prst="rect">
            <a:avLst/>
          </a:prstGeom>
        </p:spPr>
      </p:pic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0A046F70-04DA-4509-A661-28463B63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3">
            <a:extLst>
              <a:ext uri="{FF2B5EF4-FFF2-40B4-BE49-F238E27FC236}">
                <a16:creationId xmlns:a16="http://schemas.microsoft.com/office/drawing/2014/main" id="{FDDFBA27-0CD8-5AAD-D78F-1CF028869220}"/>
              </a:ext>
            </a:extLst>
          </p:cNvPr>
          <p:cNvSpPr/>
          <p:nvPr/>
        </p:nvSpPr>
        <p:spPr>
          <a:xfrm flipH="1">
            <a:off x="-3" y="3627783"/>
            <a:ext cx="2832654" cy="3229758"/>
          </a:xfrm>
          <a:custGeom>
            <a:avLst/>
            <a:gdLst/>
            <a:ahLst/>
            <a:cxnLst/>
            <a:rect l="l" t="t" r="r" b="b"/>
            <a:pathLst>
              <a:path w="4380449" h="4571626">
                <a:moveTo>
                  <a:pt x="4380449" y="0"/>
                </a:moveTo>
                <a:lnTo>
                  <a:pt x="0" y="0"/>
                </a:lnTo>
                <a:lnTo>
                  <a:pt x="0" y="4571625"/>
                </a:lnTo>
                <a:lnTo>
                  <a:pt x="4380449" y="4571625"/>
                </a:lnTo>
                <a:lnTo>
                  <a:pt x="43804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2704" t="4001" r="-14023" b="-331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73179C0A-97F2-BFA7-59F5-67355E937CA0}"/>
              </a:ext>
            </a:extLst>
          </p:cNvPr>
          <p:cNvSpPr/>
          <p:nvPr/>
        </p:nvSpPr>
        <p:spPr>
          <a:xfrm>
            <a:off x="10267943" y="205716"/>
            <a:ext cx="1918252" cy="1547040"/>
          </a:xfrm>
          <a:custGeom>
            <a:avLst/>
            <a:gdLst/>
            <a:ahLst/>
            <a:cxnLst/>
            <a:rect l="l" t="t" r="r" b="b"/>
            <a:pathLst>
              <a:path w="4455250" h="3993524">
                <a:moveTo>
                  <a:pt x="0" y="0"/>
                </a:moveTo>
                <a:lnTo>
                  <a:pt x="4455250" y="0"/>
                </a:lnTo>
                <a:lnTo>
                  <a:pt x="4455250" y="3993525"/>
                </a:lnTo>
                <a:lnTo>
                  <a:pt x="0" y="3993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453ABE0-F501-4E0E-E6D6-F255A66BD6B8}"/>
              </a:ext>
            </a:extLst>
          </p:cNvPr>
          <p:cNvSpPr txBox="1"/>
          <p:nvPr/>
        </p:nvSpPr>
        <p:spPr>
          <a:xfrm>
            <a:off x="6356151" y="5621739"/>
            <a:ext cx="1873449" cy="801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&lt;DEV&gt;</a:t>
            </a:r>
          </a:p>
        </p:txBody>
      </p:sp>
    </p:spTree>
    <p:extLst>
      <p:ext uri="{BB962C8B-B14F-4D97-AF65-F5344CB8AC3E}">
        <p14:creationId xmlns:p14="http://schemas.microsoft.com/office/powerpoint/2010/main" val="180870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68DF1B-A305-4984-8968-698B22797728}"/>
              </a:ext>
            </a:extLst>
          </p:cNvPr>
          <p:cNvSpPr txBox="1">
            <a:spLocks/>
          </p:cNvSpPr>
          <p:nvPr/>
        </p:nvSpPr>
        <p:spPr bwMode="black">
          <a:xfrm>
            <a:off x="1170856" y="950177"/>
            <a:ext cx="9874245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é e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internet?</a:t>
            </a:r>
          </a:p>
          <a:p>
            <a:pPr>
              <a:spcAft>
                <a:spcPts val="600"/>
              </a:spcAft>
            </a:pPr>
            <a:r>
              <a:rPr lang="pt-BR" b="1">
                <a:solidFill>
                  <a:srgbClr val="0070C0"/>
                </a:solidFill>
              </a:rPr>
              <a:t>&lt;World Wide Web – WWW&gt;</a:t>
            </a:r>
            <a:endParaRPr lang="en-US" sz="4000" b="1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9C7-F02F-4491-9E6D-278C751E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364" y="2638043"/>
            <a:ext cx="9874245" cy="326978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Web é o conjunto de conteúdos  em hipertexto que chegam até o seu navegador via Internet.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O acesso a essas informações se dá por meio de links, que servem como uma ponte entre os mais diversos sites da Internet e seus conteúdos.</a:t>
            </a:r>
          </a:p>
        </p:txBody>
      </p:sp>
      <p:sp>
        <p:nvSpPr>
          <p:cNvPr id="2" name="Freeform 18">
            <a:extLst>
              <a:ext uri="{FF2B5EF4-FFF2-40B4-BE49-F238E27FC236}">
                <a16:creationId xmlns:a16="http://schemas.microsoft.com/office/drawing/2014/main" id="{38CFC6A8-B53E-DD25-75AB-1A14866C1216}"/>
              </a:ext>
            </a:extLst>
          </p:cNvPr>
          <p:cNvSpPr/>
          <p:nvPr/>
        </p:nvSpPr>
        <p:spPr>
          <a:xfrm>
            <a:off x="8368748" y="4890571"/>
            <a:ext cx="1736774" cy="437382"/>
          </a:xfrm>
          <a:custGeom>
            <a:avLst/>
            <a:gdLst/>
            <a:ahLst/>
            <a:cxnLst/>
            <a:rect l="l" t="t" r="r" b="b"/>
            <a:pathLst>
              <a:path w="3064323" h="1152951">
                <a:moveTo>
                  <a:pt x="0" y="0"/>
                </a:moveTo>
                <a:lnTo>
                  <a:pt x="3064322" y="0"/>
                </a:lnTo>
                <a:lnTo>
                  <a:pt x="3064322" y="1152952"/>
                </a:lnTo>
                <a:lnTo>
                  <a:pt x="0" y="1152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13FE17-ABD0-B57C-E77C-725FAB189466}"/>
              </a:ext>
            </a:extLst>
          </p:cNvPr>
          <p:cNvSpPr txBox="1"/>
          <p:nvPr/>
        </p:nvSpPr>
        <p:spPr>
          <a:xfrm>
            <a:off x="1709530" y="3429000"/>
            <a:ext cx="103990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/>
              <a:t>Os hipertextos são textos exibidos em formato digital, que podem conter imagens, sons, vídeos, texto, etc. </a:t>
            </a:r>
          </a:p>
          <a:p>
            <a:endParaRPr lang="pt-BR" sz="2200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8E0EB784-803E-C7A3-19CB-62D9DDDB614F}"/>
              </a:ext>
            </a:extLst>
          </p:cNvPr>
          <p:cNvSpPr/>
          <p:nvPr/>
        </p:nvSpPr>
        <p:spPr>
          <a:xfrm>
            <a:off x="474311" y="3429000"/>
            <a:ext cx="526597" cy="538121"/>
          </a:xfrm>
          <a:custGeom>
            <a:avLst/>
            <a:gdLst/>
            <a:ahLst/>
            <a:cxnLst/>
            <a:rect l="l" t="t" r="r" b="b"/>
            <a:pathLst>
              <a:path w="1058609" h="1058609">
                <a:moveTo>
                  <a:pt x="0" y="0"/>
                </a:moveTo>
                <a:lnTo>
                  <a:pt x="1058609" y="0"/>
                </a:lnTo>
                <a:lnTo>
                  <a:pt x="1058609" y="1058610"/>
                </a:lnTo>
                <a:lnTo>
                  <a:pt x="0" y="1058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C4FE88-26FA-3C22-B325-BF3071253A5B}"/>
              </a:ext>
            </a:extLst>
          </p:cNvPr>
          <p:cNvSpPr txBox="1"/>
          <p:nvPr/>
        </p:nvSpPr>
        <p:spPr>
          <a:xfrm>
            <a:off x="327992" y="5393555"/>
            <a:ext cx="10939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/>
              <a:t>O usuário pode então seguir as hiperligações na página para outros documentos ou mesmo enviar informações de volta para o servidor para interagir com ele. O ato de seguir hiperligações é chamado de “navegar” ou “surfar” na Web.</a:t>
            </a:r>
            <a:endParaRPr lang="en-US" sz="2200">
              <a:solidFill>
                <a:schemeClr val="accent1"/>
              </a:solidFill>
            </a:endParaRPr>
          </a:p>
          <a:p>
            <a:endParaRPr lang="pt-BR" sz="2200"/>
          </a:p>
        </p:txBody>
      </p:sp>
    </p:spTree>
    <p:extLst>
      <p:ext uri="{BB962C8B-B14F-4D97-AF65-F5344CB8AC3E}">
        <p14:creationId xmlns:p14="http://schemas.microsoft.com/office/powerpoint/2010/main" val="2269740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68DF1B-A305-4984-8968-698B22797728}"/>
              </a:ext>
            </a:extLst>
          </p:cNvPr>
          <p:cNvSpPr txBox="1">
            <a:spLocks/>
          </p:cNvSpPr>
          <p:nvPr/>
        </p:nvSpPr>
        <p:spPr bwMode="black">
          <a:xfrm>
            <a:off x="1170856" y="950177"/>
            <a:ext cx="9874245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é e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internet?</a:t>
            </a:r>
          </a:p>
          <a:p>
            <a:pPr>
              <a:spcAft>
                <a:spcPts val="600"/>
              </a:spcAft>
            </a:pPr>
            <a:r>
              <a:rPr lang="pt-BR" b="1">
                <a:solidFill>
                  <a:srgbClr val="0070C0"/>
                </a:solidFill>
              </a:rPr>
              <a:t>&lt;HTTP&gt;</a:t>
            </a:r>
            <a:endParaRPr lang="en-US" b="1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9C7-F02F-4491-9E6D-278C751E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77" y="2306738"/>
            <a:ext cx="9874245" cy="326978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pt-BR"/>
              <a:t>Para transferir o hipertexto, utilizamos o protocolo HTTP (Hyper Text Transfer Protocol, que significa: Protocolo de Transferência de Hipertexto).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>
              <a:solidFill>
                <a:schemeClr val="accent1"/>
              </a:solidFill>
            </a:endParaRPr>
          </a:p>
          <a:p>
            <a:pPr marL="457200" lvl="3" indent="0">
              <a:buNone/>
            </a:pPr>
            <a:r>
              <a:rPr lang="pt-BR" sz="2400"/>
              <a:t>O HTTP é o protocolo que determina os padrões e define as regras de troca de informações entre servidores que abrigam sites e computadores.  Ou seja, o HTTP é a ponte que organiza o tráfego do conteúdo e padroniza toda codificação, fazendo o seu site chegar até a tela do usuário.</a:t>
            </a:r>
          </a:p>
          <a:p>
            <a:endParaRPr lang="pt-BR"/>
          </a:p>
          <a:p>
            <a:r>
              <a:rPr lang="pt-BR"/>
              <a:t>Como funciona? Ao digitar o site, o navegador descobre o IP do site, utilizando DNS, e faz uma conexão com o servidor web, solicitando o conteúdo. O HTTP envia este conteúdo ao navegador do usuário.</a:t>
            </a:r>
          </a:p>
          <a:p>
            <a:endParaRPr lang="pt-BR"/>
          </a:p>
          <a:p>
            <a:pPr>
              <a:buFont typeface="Wingdings" panose="05000000000000000000" pitchFamily="2" charset="2"/>
              <a:buChar char="Ø"/>
            </a:pP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38B63D42-2CAE-F616-0EA6-BDC4D0E6B2BA}"/>
              </a:ext>
            </a:extLst>
          </p:cNvPr>
          <p:cNvSpPr/>
          <p:nvPr/>
        </p:nvSpPr>
        <p:spPr>
          <a:xfrm>
            <a:off x="244250" y="2757514"/>
            <a:ext cx="1346012" cy="1138626"/>
          </a:xfrm>
          <a:custGeom>
            <a:avLst/>
            <a:gdLst/>
            <a:ahLst/>
            <a:cxnLst/>
            <a:rect l="l" t="t" r="r" b="b"/>
            <a:pathLst>
              <a:path w="1650351" h="1342973">
                <a:moveTo>
                  <a:pt x="0" y="0"/>
                </a:moveTo>
                <a:lnTo>
                  <a:pt x="1650351" y="0"/>
                </a:lnTo>
                <a:lnTo>
                  <a:pt x="1650351" y="1342973"/>
                </a:lnTo>
                <a:lnTo>
                  <a:pt x="0" y="1342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D34AB544-E0E7-70D8-E438-1B80A917798A}"/>
              </a:ext>
            </a:extLst>
          </p:cNvPr>
          <p:cNvSpPr/>
          <p:nvPr/>
        </p:nvSpPr>
        <p:spPr>
          <a:xfrm>
            <a:off x="8861036" y="5319278"/>
            <a:ext cx="2987263" cy="1445088"/>
          </a:xfrm>
          <a:custGeom>
            <a:avLst/>
            <a:gdLst/>
            <a:ahLst/>
            <a:cxnLst/>
            <a:rect l="l" t="t" r="r" b="b"/>
            <a:pathLst>
              <a:path w="2987263" h="1445088">
                <a:moveTo>
                  <a:pt x="0" y="0"/>
                </a:moveTo>
                <a:lnTo>
                  <a:pt x="2987262" y="0"/>
                </a:lnTo>
                <a:lnTo>
                  <a:pt x="2987262" y="1445089"/>
                </a:lnTo>
                <a:lnTo>
                  <a:pt x="0" y="1445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56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68DF1B-A305-4984-8968-698B22797728}"/>
              </a:ext>
            </a:extLst>
          </p:cNvPr>
          <p:cNvSpPr txBox="1">
            <a:spLocks/>
          </p:cNvSpPr>
          <p:nvPr/>
        </p:nvSpPr>
        <p:spPr bwMode="black">
          <a:xfrm>
            <a:off x="1170856" y="950177"/>
            <a:ext cx="9874245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é e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internet?</a:t>
            </a:r>
          </a:p>
          <a:p>
            <a:pPr>
              <a:spcAft>
                <a:spcPts val="600"/>
              </a:spcAft>
            </a:pPr>
            <a:r>
              <a:rPr lang="pt-BR" b="1">
                <a:solidFill>
                  <a:srgbClr val="0070C0"/>
                </a:solidFill>
              </a:rPr>
              <a:t>&lt;HTTP</a:t>
            </a:r>
            <a:r>
              <a:rPr lang="pt-BR" b="1">
                <a:solidFill>
                  <a:srgbClr val="92D050"/>
                </a:solidFill>
              </a:rPr>
              <a:t>S</a:t>
            </a:r>
            <a:r>
              <a:rPr lang="pt-BR" b="1">
                <a:solidFill>
                  <a:srgbClr val="0070C0"/>
                </a:solidFill>
              </a:rPr>
              <a:t>&gt;</a:t>
            </a:r>
            <a:endParaRPr lang="en-US" b="1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9C7-F02F-4491-9E6D-278C751E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855" y="2638043"/>
            <a:ext cx="7177597" cy="3381292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/>
              <a:t>O que é HTTPS?</a:t>
            </a:r>
          </a:p>
          <a:p>
            <a:r>
              <a:rPr lang="pt-BR"/>
              <a:t>Como o HTTP envia conteúdo, pessoas más intencionadas podem acessar esses textos e roubar informações. O HTTPS garante segurança as informações do usuário, através de um certificado de segurança SSL ou TLS, criando uma conexão criptografada entre servidor e navegador. </a:t>
            </a:r>
            <a:endParaRPr lang="pt-BR">
              <a:ea typeface="+mn-lt"/>
              <a:cs typeface="+mn-lt"/>
            </a:endParaRPr>
          </a:p>
          <a:p>
            <a:r>
              <a:rPr lang="pt-BR">
                <a:ea typeface="+mn-lt"/>
                <a:cs typeface="+mn-lt"/>
              </a:rPr>
              <a:t>Primeiramente, </a:t>
            </a:r>
            <a:r>
              <a:rPr lang="pt-BR" err="1">
                <a:ea typeface="+mn-lt"/>
                <a:cs typeface="+mn-lt"/>
              </a:rPr>
              <a:t>utilizado-se</a:t>
            </a:r>
            <a:r>
              <a:rPr lang="pt-BR">
                <a:ea typeface="+mn-lt"/>
                <a:cs typeface="+mn-lt"/>
              </a:rPr>
              <a:t> criptografia assimétrica, onde há uma chave pública e uma chave privada, sendo uma diferente da outra. </a:t>
            </a:r>
          </a:p>
          <a:p>
            <a:r>
              <a:rPr lang="pt-BR">
                <a:ea typeface="+mn-lt"/>
                <a:cs typeface="+mn-lt"/>
              </a:rPr>
              <a:t>Porém, a criptografia assimétrica é lenta, então num segundo momento, entra a criptografia simétrica, composta por um par de chaves idênticas, as chamadas chaves de sessão.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039FD1FA-D7CA-4D68-B718-7D553083E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586" y="2861629"/>
            <a:ext cx="2743200" cy="294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Freeform 16">
            <a:extLst>
              <a:ext uri="{FF2B5EF4-FFF2-40B4-BE49-F238E27FC236}">
                <a16:creationId xmlns:a16="http://schemas.microsoft.com/office/drawing/2014/main" id="{49C7FFB3-1067-67D8-4C23-7F4213E0FD42}"/>
              </a:ext>
            </a:extLst>
          </p:cNvPr>
          <p:cNvSpPr/>
          <p:nvPr/>
        </p:nvSpPr>
        <p:spPr>
          <a:xfrm>
            <a:off x="1566188" y="227445"/>
            <a:ext cx="1301082" cy="1558182"/>
          </a:xfrm>
          <a:custGeom>
            <a:avLst/>
            <a:gdLst/>
            <a:ahLst/>
            <a:cxnLst/>
            <a:rect l="l" t="t" r="r" b="b"/>
            <a:pathLst>
              <a:path w="1301082" h="1558182">
                <a:moveTo>
                  <a:pt x="0" y="0"/>
                </a:moveTo>
                <a:lnTo>
                  <a:pt x="1301081" y="0"/>
                </a:lnTo>
                <a:lnTo>
                  <a:pt x="1301081" y="1558182"/>
                </a:lnTo>
                <a:lnTo>
                  <a:pt x="0" y="1558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60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68DF1B-A305-4984-8968-698B22797728}"/>
              </a:ext>
            </a:extLst>
          </p:cNvPr>
          <p:cNvSpPr txBox="1">
            <a:spLocks/>
          </p:cNvSpPr>
          <p:nvPr/>
        </p:nvSpPr>
        <p:spPr bwMode="black">
          <a:xfrm>
            <a:off x="1161563" y="401909"/>
            <a:ext cx="9874245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é e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internet?</a:t>
            </a:r>
          </a:p>
          <a:p>
            <a:pPr>
              <a:spcAft>
                <a:spcPts val="600"/>
              </a:spcAft>
            </a:pPr>
            <a:r>
              <a:rPr lang="pt-BR" b="1">
                <a:solidFill>
                  <a:srgbClr val="92D050"/>
                </a:solidFill>
                <a:ea typeface="+mn-lt"/>
                <a:cs typeface="+mn-lt"/>
              </a:rPr>
              <a:t>Criptografia assimétrica e simétrica</a:t>
            </a:r>
            <a:endParaRPr lang="en-US" b="1">
              <a:solidFill>
                <a:srgbClr val="92D050"/>
              </a:solidFill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9C7-F02F-4491-9E6D-278C751E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563" y="1801702"/>
            <a:ext cx="10383572" cy="4390092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pt-BR">
                <a:ea typeface="+mn-lt"/>
                <a:cs typeface="+mn-lt"/>
              </a:rPr>
              <a:t>1. Quando um servidor que implementa essa camada de segurança recebe uma requisição de um cliente, ele responde enviando o certificado e a chave pública daquele par de chaves da criptografia assimétrica.</a:t>
            </a:r>
            <a:endParaRPr lang="pt-BR"/>
          </a:p>
          <a:p>
            <a:pPr marL="0" indent="0">
              <a:buNone/>
            </a:pPr>
            <a:r>
              <a:rPr lang="pt-BR">
                <a:ea typeface="+mn-lt"/>
                <a:cs typeface="+mn-lt"/>
              </a:rPr>
              <a:t>2. O cliente, verifica se o certificado é válido e estando tudo ok com o certificado, gera um novo par de chaves, as chaves de sessão.</a:t>
            </a:r>
          </a:p>
          <a:p>
            <a:pPr marL="0" indent="0">
              <a:buNone/>
            </a:pPr>
            <a:r>
              <a:rPr lang="pt-BR">
                <a:ea typeface="+mn-lt"/>
                <a:cs typeface="+mn-lt"/>
              </a:rPr>
              <a:t>3. O cliente utiliza a chave pública, recebida previamente do servidor, para criptografar uma cópia das chaves de sessão. E envia uma cópia ao servidor.</a:t>
            </a:r>
          </a:p>
          <a:p>
            <a:pPr marL="0" indent="0" algn="just">
              <a:buNone/>
            </a:pPr>
            <a:r>
              <a:rPr lang="pt-BR">
                <a:ea typeface="+mn-lt"/>
                <a:cs typeface="+mn-lt"/>
              </a:rPr>
              <a:t>4. Se no meio do caminho, essa cópia for interceptada por alguém mal intencionado, e que tenha a chave pública, esse alguém não poderá decifrar a informação porque a chave pública só criptografa. A única capaz de decifrar a informação é a chave privada que está em posse do servidor e nunca é enviada a lugar nenhum.</a:t>
            </a:r>
            <a:endParaRPr lang="pt-BR"/>
          </a:p>
          <a:p>
            <a:pPr marL="0" indent="0" algn="just">
              <a:buNone/>
            </a:pPr>
            <a:r>
              <a:rPr lang="pt-BR">
                <a:ea typeface="+mn-lt"/>
                <a:cs typeface="+mn-lt"/>
              </a:rPr>
              <a:t>5. Assim que o servidor decifra a cópia da chave de sessão que veio do cliente, ambos passam a utilizar cada um a sua cópia dessa chave de sessão para trocarem informações.</a:t>
            </a:r>
            <a:endParaRPr lang="pt-BR"/>
          </a:p>
          <a:p>
            <a:pPr marL="0" indent="0" algn="just">
              <a:buNone/>
            </a:pPr>
            <a:r>
              <a:rPr lang="pt-BR">
                <a:ea typeface="+mn-lt"/>
                <a:cs typeface="+mn-lt"/>
              </a:rPr>
              <a:t>Então, como a criptografia assimétrica é lenta, ela é utilizada unicamente num primeiro momento para garantir que somente os entes envolvidos na comunicação tenham acesso, cada um à sua chave de sessão, que será utilizada a partir daí na comunicação entre as partes.</a:t>
            </a:r>
            <a:endParaRPr lang="pt-BR"/>
          </a:p>
          <a:p>
            <a:pPr marL="0" indent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996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237" y="58733"/>
            <a:ext cx="5776141" cy="2743200"/>
            <a:chOff x="0" y="0"/>
            <a:chExt cx="11552281" cy="548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7186" cy="5486400"/>
            </a:xfrm>
            <a:custGeom>
              <a:avLst/>
              <a:gdLst/>
              <a:ahLst/>
              <a:cxnLst/>
              <a:rect l="l" t="t" r="r" b="b"/>
              <a:pathLst>
                <a:path w="4917186" h="5486400">
                  <a:moveTo>
                    <a:pt x="0" y="0"/>
                  </a:moveTo>
                  <a:lnTo>
                    <a:pt x="4917186" y="0"/>
                  </a:lnTo>
                  <a:lnTo>
                    <a:pt x="491718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35640" y="1709688"/>
              <a:ext cx="10116641" cy="204323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6533"/>
                </a:lnSpc>
              </a:pPr>
              <a:r>
                <a:rPr lang="en-US" sz="4666" err="1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Navegadores</a:t>
              </a:r>
              <a:endPara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424082" y="772949"/>
              <a:ext cx="2801604" cy="2531949"/>
            </a:xfrm>
            <a:custGeom>
              <a:avLst/>
              <a:gdLst/>
              <a:ahLst/>
              <a:cxnLst/>
              <a:rect l="l" t="t" r="r" b="b"/>
              <a:pathLst>
                <a:path w="2801604" h="2531949">
                  <a:moveTo>
                    <a:pt x="0" y="0"/>
                  </a:moveTo>
                  <a:lnTo>
                    <a:pt x="2801604" y="0"/>
                  </a:lnTo>
                  <a:lnTo>
                    <a:pt x="2801604" y="2531950"/>
                  </a:lnTo>
                  <a:lnTo>
                    <a:pt x="0" y="2531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087435" y="268613"/>
            <a:ext cx="5899883" cy="1239528"/>
            <a:chOff x="0" y="0"/>
            <a:chExt cx="11799767" cy="247905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885834"/>
              <a:ext cx="11799767" cy="1593222"/>
              <a:chOff x="0" y="0"/>
              <a:chExt cx="2330818" cy="31471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30818" cy="314711"/>
              </a:xfrm>
              <a:custGeom>
                <a:avLst/>
                <a:gdLst/>
                <a:ahLst/>
                <a:cxnLst/>
                <a:rect l="l" t="t" r="r" b="b"/>
                <a:pathLst>
                  <a:path w="2330818" h="314711">
                    <a:moveTo>
                      <a:pt x="0" y="0"/>
                    </a:moveTo>
                    <a:lnTo>
                      <a:pt x="2330818" y="0"/>
                    </a:lnTo>
                    <a:lnTo>
                      <a:pt x="2330818" y="314711"/>
                    </a:lnTo>
                    <a:lnTo>
                      <a:pt x="0" y="31471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330818" cy="36233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>
                  <a:lnSpc>
                    <a:spcPts val="1867"/>
                  </a:lnSpc>
                </a:pP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Prós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Foco em privacidade, código aberto, personalizável.</a:t>
                </a:r>
              </a:p>
              <a:p>
                <a:pPr>
                  <a:lnSpc>
                    <a:spcPts val="1867"/>
                  </a:lnSpc>
                </a:pP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Contras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Pode ser um pouco mais lento que o Chrome, menor integração com alguns serviços.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3776813" cy="885834"/>
            </a:xfrm>
            <a:custGeom>
              <a:avLst/>
              <a:gdLst/>
              <a:ahLst/>
              <a:cxnLst/>
              <a:rect l="l" t="t" r="r" b="b"/>
              <a:pathLst>
                <a:path w="3776813" h="885834">
                  <a:moveTo>
                    <a:pt x="0" y="0"/>
                  </a:moveTo>
                  <a:lnTo>
                    <a:pt x="3776813" y="0"/>
                  </a:lnTo>
                  <a:lnTo>
                    <a:pt x="3776813" y="885834"/>
                  </a:lnTo>
                  <a:lnTo>
                    <a:pt x="0" y="885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24080" y="137950"/>
              <a:ext cx="1356676" cy="552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Firefox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87434" y="1668102"/>
            <a:ext cx="5908450" cy="1044931"/>
            <a:chOff x="0" y="0"/>
            <a:chExt cx="11816899" cy="20898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6813" cy="885834"/>
            </a:xfrm>
            <a:custGeom>
              <a:avLst/>
              <a:gdLst/>
              <a:ahLst/>
              <a:cxnLst/>
              <a:rect l="l" t="t" r="r" b="b"/>
              <a:pathLst>
                <a:path w="3776813" h="885834">
                  <a:moveTo>
                    <a:pt x="0" y="0"/>
                  </a:moveTo>
                  <a:lnTo>
                    <a:pt x="3776813" y="0"/>
                  </a:lnTo>
                  <a:lnTo>
                    <a:pt x="3776813" y="885834"/>
                  </a:lnTo>
                  <a:lnTo>
                    <a:pt x="0" y="885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09148" y="206376"/>
              <a:ext cx="1586548" cy="552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Chrome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0" y="885834"/>
              <a:ext cx="11816899" cy="1204027"/>
              <a:chOff x="0" y="0"/>
              <a:chExt cx="2334202" cy="23783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334202" cy="237832"/>
              </a:xfrm>
              <a:custGeom>
                <a:avLst/>
                <a:gdLst/>
                <a:ahLst/>
                <a:cxnLst/>
                <a:rect l="l" t="t" r="r" b="b"/>
                <a:pathLst>
                  <a:path w="2334202" h="237832">
                    <a:moveTo>
                      <a:pt x="0" y="0"/>
                    </a:moveTo>
                    <a:lnTo>
                      <a:pt x="2334202" y="0"/>
                    </a:lnTo>
                    <a:lnTo>
                      <a:pt x="2334202" y="237832"/>
                    </a:lnTo>
                    <a:lnTo>
                      <a:pt x="0" y="2378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2334202" cy="28545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>
                  <a:lnSpc>
                    <a:spcPts val="1867"/>
                  </a:lnSpc>
                </a:pP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Prós: 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Velocidade, ampla variedade de extensões, integração com Google.</a:t>
                </a:r>
              </a:p>
              <a:p>
                <a:pPr>
                  <a:lnSpc>
                    <a:spcPts val="1867"/>
                  </a:lnSpc>
                </a:pP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Contras: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Alto consumo de memória, pontos fracos com privacidade.</a:t>
                </a:r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6087435" y="2888321"/>
            <a:ext cx="5917015" cy="1468659"/>
            <a:chOff x="0" y="0"/>
            <a:chExt cx="11834031" cy="29373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76813" cy="885834"/>
            </a:xfrm>
            <a:custGeom>
              <a:avLst/>
              <a:gdLst/>
              <a:ahLst/>
              <a:cxnLst/>
              <a:rect l="l" t="t" r="r" b="b"/>
              <a:pathLst>
                <a:path w="3776813" h="885834">
                  <a:moveTo>
                    <a:pt x="0" y="0"/>
                  </a:moveTo>
                  <a:lnTo>
                    <a:pt x="3776813" y="0"/>
                  </a:lnTo>
                  <a:lnTo>
                    <a:pt x="3776813" y="885834"/>
                  </a:lnTo>
                  <a:lnTo>
                    <a:pt x="0" y="885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09146" y="138510"/>
              <a:ext cx="1586548" cy="5527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Edge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7132" y="874195"/>
              <a:ext cx="11816899" cy="2063122"/>
              <a:chOff x="0" y="0"/>
              <a:chExt cx="2334202" cy="4075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34202" cy="407530"/>
              </a:xfrm>
              <a:custGeom>
                <a:avLst/>
                <a:gdLst/>
                <a:ahLst/>
                <a:cxnLst/>
                <a:rect l="l" t="t" r="r" b="b"/>
                <a:pathLst>
                  <a:path w="2334202" h="407530">
                    <a:moveTo>
                      <a:pt x="0" y="0"/>
                    </a:moveTo>
                    <a:lnTo>
                      <a:pt x="2334202" y="0"/>
                    </a:lnTo>
                    <a:lnTo>
                      <a:pt x="2334202" y="407530"/>
                    </a:lnTo>
                    <a:lnTo>
                      <a:pt x="0" y="4075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2334202" cy="45515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>
                  <a:lnSpc>
                    <a:spcPts val="1867"/>
                  </a:lnSpc>
                </a:pPr>
                <a:r>
                  <a:rPr lang="en-US" sz="1333" err="1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Prós</a:t>
                </a: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: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333" err="1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Otimização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para Windows, </a:t>
                </a:r>
                <a:r>
                  <a:rPr lang="en-US" sz="1333" err="1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eficiência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de </a:t>
                </a:r>
                <a:r>
                  <a:rPr lang="en-US" sz="1333" err="1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bateria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, </a:t>
                </a:r>
                <a:r>
                  <a:rPr lang="en-US" sz="1333" err="1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integração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com o </a:t>
                </a:r>
                <a:r>
                  <a:rPr lang="en-US" sz="1333" err="1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ecossistema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Windows.</a:t>
                </a:r>
              </a:p>
              <a:p>
                <a:pPr>
                  <a:lnSpc>
                    <a:spcPts val="1867"/>
                  </a:lnSpc>
                </a:pP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Contras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Menor </a:t>
                </a:r>
                <a:r>
                  <a:rPr lang="en-US" sz="1333" err="1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ecossistema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de </a:t>
                </a:r>
                <a:r>
                  <a:rPr lang="en-US" sz="1333" err="1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extensões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, </a:t>
                </a:r>
                <a:r>
                  <a:rPr lang="en-US" sz="1333" err="1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ainda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333" err="1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333" err="1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processo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de </a:t>
                </a:r>
                <a:r>
                  <a:rPr lang="en-US" sz="1333" err="1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adoção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.</a:t>
                </a:r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125237" y="3039161"/>
            <a:ext cx="5727832" cy="1239528"/>
            <a:chOff x="0" y="0"/>
            <a:chExt cx="11455664" cy="247905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776813" cy="885834"/>
            </a:xfrm>
            <a:custGeom>
              <a:avLst/>
              <a:gdLst/>
              <a:ahLst/>
              <a:cxnLst/>
              <a:rect l="l" t="t" r="r" b="b"/>
              <a:pathLst>
                <a:path w="3776813" h="885834">
                  <a:moveTo>
                    <a:pt x="0" y="0"/>
                  </a:moveTo>
                  <a:lnTo>
                    <a:pt x="3776813" y="0"/>
                  </a:lnTo>
                  <a:lnTo>
                    <a:pt x="3776813" y="885834"/>
                  </a:lnTo>
                  <a:lnTo>
                    <a:pt x="0" y="885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9148" y="196708"/>
              <a:ext cx="1126492" cy="552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Safari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0" y="885834"/>
              <a:ext cx="11455664" cy="1593222"/>
              <a:chOff x="0" y="0"/>
              <a:chExt cx="2262847" cy="314711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262847" cy="314711"/>
              </a:xfrm>
              <a:custGeom>
                <a:avLst/>
                <a:gdLst/>
                <a:ahLst/>
                <a:cxnLst/>
                <a:rect l="l" t="t" r="r" b="b"/>
                <a:pathLst>
                  <a:path w="2262847" h="314711">
                    <a:moveTo>
                      <a:pt x="0" y="0"/>
                    </a:moveTo>
                    <a:lnTo>
                      <a:pt x="2262847" y="0"/>
                    </a:lnTo>
                    <a:lnTo>
                      <a:pt x="2262847" y="314711"/>
                    </a:lnTo>
                    <a:lnTo>
                      <a:pt x="0" y="31471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2262847" cy="36233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>
                  <a:lnSpc>
                    <a:spcPts val="1867"/>
                  </a:lnSpc>
                </a:pP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Prós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Desempenho e eficiência de bateria em dispositivos Apple, forte foco em privacidade.</a:t>
                </a:r>
              </a:p>
              <a:p>
                <a:pPr>
                  <a:lnSpc>
                    <a:spcPts val="1867"/>
                  </a:lnSpc>
                </a:pP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Contras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Restrito a dispositivos Apple, variedade limitada de extensões.</a:t>
                </a:r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25237" y="4583810"/>
            <a:ext cx="5727832" cy="1541221"/>
            <a:chOff x="0" y="0"/>
            <a:chExt cx="11455664" cy="308244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776813" cy="885834"/>
            </a:xfrm>
            <a:custGeom>
              <a:avLst/>
              <a:gdLst/>
              <a:ahLst/>
              <a:cxnLst/>
              <a:rect l="l" t="t" r="r" b="b"/>
              <a:pathLst>
                <a:path w="3776813" h="885834">
                  <a:moveTo>
                    <a:pt x="0" y="0"/>
                  </a:moveTo>
                  <a:lnTo>
                    <a:pt x="3776813" y="0"/>
                  </a:lnTo>
                  <a:lnTo>
                    <a:pt x="3776813" y="885834"/>
                  </a:lnTo>
                  <a:lnTo>
                    <a:pt x="0" y="885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09148" y="127908"/>
              <a:ext cx="1234758" cy="552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Opera</a:t>
              </a:r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0" y="1019320"/>
              <a:ext cx="11455664" cy="2063122"/>
              <a:chOff x="0" y="0"/>
              <a:chExt cx="2262847" cy="40753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262847" cy="407530"/>
              </a:xfrm>
              <a:custGeom>
                <a:avLst/>
                <a:gdLst/>
                <a:ahLst/>
                <a:cxnLst/>
                <a:rect l="l" t="t" r="r" b="b"/>
                <a:pathLst>
                  <a:path w="2262847" h="407530">
                    <a:moveTo>
                      <a:pt x="0" y="0"/>
                    </a:moveTo>
                    <a:lnTo>
                      <a:pt x="2262847" y="0"/>
                    </a:lnTo>
                    <a:lnTo>
                      <a:pt x="2262847" y="407530"/>
                    </a:lnTo>
                    <a:lnTo>
                      <a:pt x="0" y="4075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2262847" cy="45515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>
                  <a:lnSpc>
                    <a:spcPts val="1867"/>
                  </a:lnSpc>
                </a:pP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Prós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Recursos integrados (VPN, bloqueador de anúncios), interface inovadora.</a:t>
                </a:r>
              </a:p>
              <a:p>
                <a:pPr>
                  <a:lnSpc>
                    <a:spcPts val="1867"/>
                  </a:lnSpc>
                </a:pP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Contras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Menor popularidade, suporte limitado para algumas extensões.</a:t>
                </a: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6104567" y="4650553"/>
            <a:ext cx="5899883" cy="1239528"/>
            <a:chOff x="0" y="0"/>
            <a:chExt cx="11799767" cy="247905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776813" cy="885834"/>
            </a:xfrm>
            <a:custGeom>
              <a:avLst/>
              <a:gdLst/>
              <a:ahLst/>
              <a:cxnLst/>
              <a:rect l="l" t="t" r="r" b="b"/>
              <a:pathLst>
                <a:path w="3776813" h="885834">
                  <a:moveTo>
                    <a:pt x="0" y="0"/>
                  </a:moveTo>
                  <a:lnTo>
                    <a:pt x="3776813" y="0"/>
                  </a:lnTo>
                  <a:lnTo>
                    <a:pt x="3776813" y="885834"/>
                  </a:lnTo>
                  <a:lnTo>
                    <a:pt x="0" y="885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309146" y="130138"/>
              <a:ext cx="1132044" cy="552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Brave</a:t>
              </a:r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0" y="885834"/>
              <a:ext cx="11799767" cy="1593222"/>
              <a:chOff x="0" y="0"/>
              <a:chExt cx="2330818" cy="314711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30818" cy="314711"/>
              </a:xfrm>
              <a:custGeom>
                <a:avLst/>
                <a:gdLst/>
                <a:ahLst/>
                <a:cxnLst/>
                <a:rect l="l" t="t" r="r" b="b"/>
                <a:pathLst>
                  <a:path w="2330818" h="314711">
                    <a:moveTo>
                      <a:pt x="0" y="0"/>
                    </a:moveTo>
                    <a:lnTo>
                      <a:pt x="2330818" y="0"/>
                    </a:lnTo>
                    <a:lnTo>
                      <a:pt x="2330818" y="314711"/>
                    </a:lnTo>
                    <a:lnTo>
                      <a:pt x="0" y="31471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2330818" cy="36233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>
                  <a:lnSpc>
                    <a:spcPts val="1867"/>
                  </a:lnSpc>
                </a:pP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Prós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Forte foco em privacidade, bloqueio de rastreadores e anúncios, modelo de recompensas.</a:t>
                </a:r>
              </a:p>
              <a:p>
                <a:pPr>
                  <a:lnSpc>
                    <a:spcPts val="1867"/>
                  </a:lnSpc>
                </a:pPr>
                <a:r>
                  <a:rPr lang="en-US" sz="1333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Contras</a:t>
                </a:r>
                <a:r>
                  <a:rPr lang="en-US" sz="1333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Comunidade menor, ainda em fase de adoção.</a:t>
                </a: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98845" y="1384733"/>
            <a:ext cx="5893155" cy="5473267"/>
          </a:xfrm>
          <a:custGeom>
            <a:avLst/>
            <a:gdLst/>
            <a:ahLst/>
            <a:cxnLst/>
            <a:rect l="l" t="t" r="r" b="b"/>
            <a:pathLst>
              <a:path w="8839732" h="8209901">
                <a:moveTo>
                  <a:pt x="0" y="0"/>
                </a:moveTo>
                <a:lnTo>
                  <a:pt x="8839732" y="0"/>
                </a:lnTo>
                <a:lnTo>
                  <a:pt x="8839732" y="8209901"/>
                </a:lnTo>
                <a:lnTo>
                  <a:pt x="0" y="820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Freeform 3"/>
          <p:cNvSpPr/>
          <p:nvPr/>
        </p:nvSpPr>
        <p:spPr>
          <a:xfrm>
            <a:off x="1" y="13133"/>
            <a:ext cx="3528231" cy="2743200"/>
          </a:xfrm>
          <a:custGeom>
            <a:avLst/>
            <a:gdLst/>
            <a:ahLst/>
            <a:cxnLst/>
            <a:rect l="l" t="t" r="r" b="b"/>
            <a:pathLst>
              <a:path w="5292347" h="4114800">
                <a:moveTo>
                  <a:pt x="0" y="0"/>
                </a:moveTo>
                <a:lnTo>
                  <a:pt x="5292347" y="0"/>
                </a:lnTo>
                <a:lnTo>
                  <a:pt x="5292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4" name="TextBox 4"/>
          <p:cNvSpPr txBox="1"/>
          <p:nvPr/>
        </p:nvSpPr>
        <p:spPr>
          <a:xfrm>
            <a:off x="3208060" y="237399"/>
            <a:ext cx="6765052" cy="229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7"/>
              </a:lnSpc>
            </a:pPr>
            <a:r>
              <a:rPr lang="en-US" sz="4334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</a:t>
            </a:r>
            <a:r>
              <a:rPr lang="en-US" sz="4334" err="1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</a:t>
            </a:r>
            <a:r>
              <a:rPr lang="en-US" sz="4334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334" err="1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</a:t>
            </a:r>
            <a:endParaRPr lang="en-US" sz="4334">
              <a:solidFill>
                <a:srgbClr val="AB5504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6067"/>
              </a:lnSpc>
              <a:spcBef>
                <a:spcPct val="0"/>
              </a:spcBef>
            </a:pPr>
            <a:r>
              <a:rPr lang="en-US" sz="4334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internet?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4115" y="3671370"/>
            <a:ext cx="3344597" cy="791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19"/>
              </a:lnSpc>
              <a:spcBef>
                <a:spcPct val="0"/>
              </a:spcBef>
            </a:pPr>
            <a:r>
              <a:rPr lang="en-US" sz="4728" b="1" err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Estrutura</a:t>
            </a:r>
            <a:endParaRPr lang="en-US" sz="4728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152" y="988385"/>
            <a:ext cx="9544048" cy="4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750" spc="-75">
                <a:solidFill>
                  <a:srgbClr val="F9B255"/>
                </a:solidFill>
                <a:latin typeface="ITC Benguiat"/>
                <a:ea typeface="ITC Benguiat"/>
                <a:cs typeface="ITC Benguiat"/>
                <a:sym typeface="ITC Benguiat"/>
              </a:rPr>
              <a:t>&lt;CONTAINERS X SERVELESS&gt;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96000" y="2519339"/>
            <a:ext cx="5739330" cy="2072671"/>
            <a:chOff x="0" y="0"/>
            <a:chExt cx="2267390" cy="8188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7390" cy="818833"/>
            </a:xfrm>
            <a:custGeom>
              <a:avLst/>
              <a:gdLst/>
              <a:ahLst/>
              <a:cxnLst/>
              <a:rect l="l" t="t" r="r" b="b"/>
              <a:pathLst>
                <a:path w="2267390" h="818833">
                  <a:moveTo>
                    <a:pt x="0" y="0"/>
                  </a:moveTo>
                  <a:lnTo>
                    <a:pt x="2267390" y="0"/>
                  </a:lnTo>
                  <a:lnTo>
                    <a:pt x="2267390" y="818833"/>
                  </a:lnTo>
                  <a:lnTo>
                    <a:pt x="0" y="818833"/>
                  </a:lnTo>
                  <a:close/>
                </a:path>
              </a:pathLst>
            </a:custGeom>
            <a:solidFill>
              <a:srgbClr val="AB5504">
                <a:alpha val="28627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67390" cy="8569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4270" y="4735861"/>
            <a:ext cx="5739330" cy="2072671"/>
            <a:chOff x="0" y="0"/>
            <a:chExt cx="2267390" cy="8188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7390" cy="818833"/>
            </a:xfrm>
            <a:custGeom>
              <a:avLst/>
              <a:gdLst/>
              <a:ahLst/>
              <a:cxnLst/>
              <a:rect l="l" t="t" r="r" b="b"/>
              <a:pathLst>
                <a:path w="2267390" h="818833">
                  <a:moveTo>
                    <a:pt x="0" y="0"/>
                  </a:moveTo>
                  <a:lnTo>
                    <a:pt x="2267390" y="0"/>
                  </a:lnTo>
                  <a:lnTo>
                    <a:pt x="2267390" y="818833"/>
                  </a:lnTo>
                  <a:lnTo>
                    <a:pt x="0" y="818833"/>
                  </a:lnTo>
                  <a:close/>
                </a:path>
              </a:pathLst>
            </a:custGeom>
            <a:solidFill>
              <a:srgbClr val="AB5504">
                <a:alpha val="28627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67390" cy="8569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96000" y="4735861"/>
            <a:ext cx="5739330" cy="2072671"/>
            <a:chOff x="0" y="0"/>
            <a:chExt cx="2267390" cy="8188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7390" cy="818833"/>
            </a:xfrm>
            <a:custGeom>
              <a:avLst/>
              <a:gdLst/>
              <a:ahLst/>
              <a:cxnLst/>
              <a:rect l="l" t="t" r="r" b="b"/>
              <a:pathLst>
                <a:path w="2267390" h="818833">
                  <a:moveTo>
                    <a:pt x="0" y="0"/>
                  </a:moveTo>
                  <a:lnTo>
                    <a:pt x="2267390" y="0"/>
                  </a:lnTo>
                  <a:lnTo>
                    <a:pt x="2267390" y="818833"/>
                  </a:lnTo>
                  <a:lnTo>
                    <a:pt x="0" y="818833"/>
                  </a:lnTo>
                  <a:close/>
                </a:path>
              </a:pathLst>
            </a:custGeom>
            <a:solidFill>
              <a:srgbClr val="AB5504">
                <a:alpha val="28627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67390" cy="8569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como funciona a internet?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204270" y="217674"/>
            <a:ext cx="0" cy="1639631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14" name="AutoShape 14"/>
          <p:cNvSpPr/>
          <p:nvPr/>
        </p:nvSpPr>
        <p:spPr>
          <a:xfrm>
            <a:off x="0" y="1228414"/>
            <a:ext cx="2215614" cy="127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15" name="Group 15"/>
          <p:cNvGrpSpPr/>
          <p:nvPr/>
        </p:nvGrpSpPr>
        <p:grpSpPr>
          <a:xfrm>
            <a:off x="204270" y="2529841"/>
            <a:ext cx="5739330" cy="2072671"/>
            <a:chOff x="0" y="0"/>
            <a:chExt cx="2267390" cy="8188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67390" cy="818833"/>
            </a:xfrm>
            <a:custGeom>
              <a:avLst/>
              <a:gdLst/>
              <a:ahLst/>
              <a:cxnLst/>
              <a:rect l="l" t="t" r="r" b="b"/>
              <a:pathLst>
                <a:path w="2267390" h="818833">
                  <a:moveTo>
                    <a:pt x="0" y="0"/>
                  </a:moveTo>
                  <a:lnTo>
                    <a:pt x="2267390" y="0"/>
                  </a:lnTo>
                  <a:lnTo>
                    <a:pt x="2267390" y="818833"/>
                  </a:lnTo>
                  <a:lnTo>
                    <a:pt x="0" y="818833"/>
                  </a:lnTo>
                  <a:close/>
                </a:path>
              </a:pathLst>
            </a:custGeom>
            <a:solidFill>
              <a:srgbClr val="AB5504">
                <a:alpha val="28627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67390" cy="8569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0702" y="1525592"/>
            <a:ext cx="11494629" cy="1366332"/>
            <a:chOff x="0" y="0"/>
            <a:chExt cx="4749185" cy="5645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49185" cy="564521"/>
            </a:xfrm>
            <a:custGeom>
              <a:avLst/>
              <a:gdLst/>
              <a:ahLst/>
              <a:cxnLst/>
              <a:rect l="l" t="t" r="r" b="b"/>
              <a:pathLst>
                <a:path w="4749185" h="564521">
                  <a:moveTo>
                    <a:pt x="0" y="0"/>
                  </a:moveTo>
                  <a:lnTo>
                    <a:pt x="4749185" y="0"/>
                  </a:lnTo>
                  <a:lnTo>
                    <a:pt x="4749185" y="564521"/>
                  </a:lnTo>
                  <a:lnTo>
                    <a:pt x="0" y="5645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749185" cy="612146"/>
            </a:xfrm>
            <a:prstGeom prst="rect">
              <a:avLst/>
            </a:prstGeom>
          </p:spPr>
          <p:txBody>
            <a:bodyPr lIns="32383" tIns="32383" rIns="32383" bIns="32383" rtlCol="0" anchor="ctr"/>
            <a:lstStyle/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 que são?</a:t>
              </a:r>
            </a:p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Containers e serverless são duas opções para a implantação de microsserviços, a arquitetura utilizada em aplicações modernas</a:t>
              </a:r>
            </a:p>
            <a:p>
              <a:pPr algn="just">
                <a:lnSpc>
                  <a:spcPts val="2333"/>
                </a:lnSpc>
              </a:pPr>
              <a:endParaRPr lang="en-US" sz="1666">
                <a:solidFill>
                  <a:srgbClr val="1C014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40702" y="2750137"/>
            <a:ext cx="5495164" cy="1852375"/>
            <a:chOff x="0" y="0"/>
            <a:chExt cx="2270413" cy="76533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70413" cy="765337"/>
            </a:xfrm>
            <a:custGeom>
              <a:avLst/>
              <a:gdLst/>
              <a:ahLst/>
              <a:cxnLst/>
              <a:rect l="l" t="t" r="r" b="b"/>
              <a:pathLst>
                <a:path w="2270413" h="765337">
                  <a:moveTo>
                    <a:pt x="0" y="0"/>
                  </a:moveTo>
                  <a:lnTo>
                    <a:pt x="2270413" y="0"/>
                  </a:lnTo>
                  <a:lnTo>
                    <a:pt x="2270413" y="765337"/>
                  </a:lnTo>
                  <a:lnTo>
                    <a:pt x="0" y="765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70413" cy="812962"/>
            </a:xfrm>
            <a:prstGeom prst="rect">
              <a:avLst/>
            </a:prstGeom>
          </p:spPr>
          <p:txBody>
            <a:bodyPr lIns="32383" tIns="32383" rIns="32383" bIns="32383" rtlCol="0" anchor="ctr"/>
            <a:lstStyle/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Escalabilidade</a:t>
              </a:r>
            </a:p>
            <a:p>
              <a:pPr marL="359848" lvl="1" indent="-179924" algn="just">
                <a:lnSpc>
                  <a:spcPts val="2333"/>
                </a:lnSpc>
                <a:buFont typeface="Arial"/>
                <a:buChar char="•"/>
              </a:pP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Serverless: Escala automaticamente com a demanda.</a:t>
              </a:r>
            </a:p>
            <a:p>
              <a:pPr marL="359848" lvl="1" indent="-179924" algn="just">
                <a:lnSpc>
                  <a:spcPts val="2333"/>
                </a:lnSpc>
                <a:buFont typeface="Arial"/>
                <a:buChar char="•"/>
              </a:pP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Containers: A escalabilidade deve ser planejada pelo desenvolvedor, ajustando o número de contêineres.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0702" y="4941719"/>
            <a:ext cx="5495164" cy="1560275"/>
            <a:chOff x="0" y="0"/>
            <a:chExt cx="2270413" cy="6446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70413" cy="644652"/>
            </a:xfrm>
            <a:custGeom>
              <a:avLst/>
              <a:gdLst/>
              <a:ahLst/>
              <a:cxnLst/>
              <a:rect l="l" t="t" r="r" b="b"/>
              <a:pathLst>
                <a:path w="2270413" h="644652">
                  <a:moveTo>
                    <a:pt x="0" y="0"/>
                  </a:moveTo>
                  <a:lnTo>
                    <a:pt x="2270413" y="0"/>
                  </a:lnTo>
                  <a:lnTo>
                    <a:pt x="2270413" y="644652"/>
                  </a:lnTo>
                  <a:lnTo>
                    <a:pt x="0" y="644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70413" cy="692277"/>
            </a:xfrm>
            <a:prstGeom prst="rect">
              <a:avLst/>
            </a:prstGeom>
          </p:spPr>
          <p:txBody>
            <a:bodyPr lIns="32383" tIns="32383" rIns="32383" bIns="32383" rtlCol="0" anchor="ctr"/>
            <a:lstStyle/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Custo</a:t>
              </a:r>
            </a:p>
            <a:p>
              <a:pPr marL="359848" lvl="1" indent="-179924" algn="just">
                <a:lnSpc>
                  <a:spcPts val="2333"/>
                </a:lnSpc>
                <a:buFont typeface="Arial"/>
                <a:buChar char="•"/>
              </a:pP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Serverless: Custos menores, pois recursos só são usados quando solicitados.</a:t>
              </a:r>
            </a:p>
            <a:p>
              <a:pPr marL="359848" lvl="1" indent="-179924" algn="just">
                <a:lnSpc>
                  <a:spcPts val="2333"/>
                </a:lnSpc>
                <a:buFont typeface="Arial"/>
                <a:buChar char="•"/>
              </a:pP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Containers: Custos maiores, pois os contêineres operam continuamente.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260565" y="2750137"/>
            <a:ext cx="5410200" cy="1560275"/>
            <a:chOff x="0" y="0"/>
            <a:chExt cx="2235308" cy="64465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35308" cy="644652"/>
            </a:xfrm>
            <a:custGeom>
              <a:avLst/>
              <a:gdLst/>
              <a:ahLst/>
              <a:cxnLst/>
              <a:rect l="l" t="t" r="r" b="b"/>
              <a:pathLst>
                <a:path w="2235308" h="644652">
                  <a:moveTo>
                    <a:pt x="0" y="0"/>
                  </a:moveTo>
                  <a:lnTo>
                    <a:pt x="2235308" y="0"/>
                  </a:lnTo>
                  <a:lnTo>
                    <a:pt x="2235308" y="644652"/>
                  </a:lnTo>
                  <a:lnTo>
                    <a:pt x="0" y="644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235308" cy="692277"/>
            </a:xfrm>
            <a:prstGeom prst="rect">
              <a:avLst/>
            </a:prstGeom>
          </p:spPr>
          <p:txBody>
            <a:bodyPr lIns="32383" tIns="32383" rIns="32383" bIns="32383" rtlCol="0" anchor="ctr"/>
            <a:lstStyle/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Manutenção</a:t>
              </a:r>
            </a:p>
            <a:p>
              <a:pPr marL="359848" lvl="1" indent="-179924" algn="just">
                <a:lnSpc>
                  <a:spcPts val="2333"/>
                </a:lnSpc>
                <a:buFont typeface="Arial"/>
                <a:buChar char="•"/>
              </a:pP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Serverless: Menos manutenção, já que o provedor cuida da administração e atualizações.</a:t>
              </a:r>
            </a:p>
            <a:p>
              <a:pPr marL="359848" lvl="1" indent="-179924" algn="just">
                <a:lnSpc>
                  <a:spcPts val="2333"/>
                </a:lnSpc>
                <a:buFont typeface="Arial"/>
                <a:buChar char="•"/>
              </a:pP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Containers: O desenvolvedor é responsável pela manutenção e atualização dos contêineres.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260565" y="4941719"/>
            <a:ext cx="5410200" cy="1560275"/>
            <a:chOff x="0" y="0"/>
            <a:chExt cx="2235308" cy="64465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35308" cy="644652"/>
            </a:xfrm>
            <a:custGeom>
              <a:avLst/>
              <a:gdLst/>
              <a:ahLst/>
              <a:cxnLst/>
              <a:rect l="l" t="t" r="r" b="b"/>
              <a:pathLst>
                <a:path w="2235308" h="644652">
                  <a:moveTo>
                    <a:pt x="0" y="0"/>
                  </a:moveTo>
                  <a:lnTo>
                    <a:pt x="2235308" y="0"/>
                  </a:lnTo>
                  <a:lnTo>
                    <a:pt x="2235308" y="644652"/>
                  </a:lnTo>
                  <a:lnTo>
                    <a:pt x="0" y="644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235308" cy="692277"/>
            </a:xfrm>
            <a:prstGeom prst="rect">
              <a:avLst/>
            </a:prstGeom>
          </p:spPr>
          <p:txBody>
            <a:bodyPr lIns="32383" tIns="32383" rIns="32383" bIns="32383" rtlCol="0" anchor="ctr"/>
            <a:lstStyle/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Disponibilidade</a:t>
              </a:r>
            </a:p>
            <a:p>
              <a:pPr marL="359848" lvl="1" indent="-179924" algn="just">
                <a:lnSpc>
                  <a:spcPts val="2333"/>
                </a:lnSpc>
                <a:buFont typeface="Arial"/>
                <a:buChar char="•"/>
              </a:pP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Serverless: Executa processos brevemente e encerra após completar a tarefa.</a:t>
              </a:r>
            </a:p>
            <a:p>
              <a:pPr marL="359848" lvl="1" indent="-179924" algn="just">
                <a:lnSpc>
                  <a:spcPts val="2333"/>
                </a:lnSpc>
                <a:buFont typeface="Arial"/>
                <a:buChar char="•"/>
              </a:pP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Containers: Podem operar por períodos prolongados.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 flipV="1">
            <a:off x="302602" y="4602511"/>
            <a:ext cx="11542553" cy="762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4" name="AutoShape 34"/>
          <p:cNvSpPr/>
          <p:nvPr/>
        </p:nvSpPr>
        <p:spPr>
          <a:xfrm flipV="1">
            <a:off x="6019800" y="2529840"/>
            <a:ext cx="0" cy="432816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152" y="988385"/>
            <a:ext cx="9544048" cy="4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750" spc="-75">
                <a:solidFill>
                  <a:srgbClr val="F9F9F9"/>
                </a:solidFill>
                <a:latin typeface="ITC Benguiat"/>
                <a:ea typeface="ITC Benguiat"/>
                <a:cs typeface="ITC Benguiat"/>
                <a:sym typeface="ITC Benguiat"/>
              </a:rPr>
              <a:t>&lt;CONTAINERS&gt;</a:t>
            </a:r>
          </a:p>
        </p:txBody>
      </p:sp>
      <p:sp>
        <p:nvSpPr>
          <p:cNvPr id="3" name="AutoShape 3"/>
          <p:cNvSpPr/>
          <p:nvPr/>
        </p:nvSpPr>
        <p:spPr>
          <a:xfrm>
            <a:off x="7685097" y="6613669"/>
            <a:ext cx="4328160" cy="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4" name="TextBox 4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como funciona a internet?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204270" y="217674"/>
            <a:ext cx="0" cy="1639631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6" name="AutoShape 6"/>
          <p:cNvSpPr/>
          <p:nvPr/>
        </p:nvSpPr>
        <p:spPr>
          <a:xfrm>
            <a:off x="0" y="1228414"/>
            <a:ext cx="2215614" cy="127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7" name="Group 7"/>
          <p:cNvGrpSpPr/>
          <p:nvPr/>
        </p:nvGrpSpPr>
        <p:grpSpPr>
          <a:xfrm>
            <a:off x="340703" y="1570042"/>
            <a:ext cx="9063647" cy="1560275"/>
            <a:chOff x="0" y="0"/>
            <a:chExt cx="3744787" cy="6446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44787" cy="644652"/>
            </a:xfrm>
            <a:custGeom>
              <a:avLst/>
              <a:gdLst/>
              <a:ahLst/>
              <a:cxnLst/>
              <a:rect l="l" t="t" r="r" b="b"/>
              <a:pathLst>
                <a:path w="3744787" h="644652">
                  <a:moveTo>
                    <a:pt x="0" y="0"/>
                  </a:moveTo>
                  <a:lnTo>
                    <a:pt x="3744787" y="0"/>
                  </a:lnTo>
                  <a:lnTo>
                    <a:pt x="3744787" y="644652"/>
                  </a:lnTo>
                  <a:lnTo>
                    <a:pt x="0" y="644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744787" cy="692277"/>
            </a:xfrm>
            <a:prstGeom prst="rect">
              <a:avLst/>
            </a:prstGeom>
          </p:spPr>
          <p:txBody>
            <a:bodyPr lIns="32383" tIns="32383" rIns="32383" bIns="32383" rtlCol="0" anchor="ctr"/>
            <a:lstStyle/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 que são</a:t>
              </a: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: são uma tecnologia que permite empacotar uma aplicação e todas as suas dependências (bibliotecas, configurações, etc.) em um ambiente isolado e portátil, garantindo que ela funcione de forma consistente em qualquer lugar.</a:t>
              </a:r>
            </a:p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Exemplo: Docker é uma ferramenta popular para criar e gerenciar containers.</a:t>
              </a:r>
            </a:p>
            <a:p>
              <a:pPr algn="just">
                <a:lnSpc>
                  <a:spcPts val="2333"/>
                </a:lnSpc>
              </a:pPr>
              <a:endParaRPr lang="en-US" sz="1666">
                <a:solidFill>
                  <a:srgbClr val="1C014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83716" y="3368947"/>
            <a:ext cx="9629541" cy="1428945"/>
            <a:chOff x="0" y="0"/>
            <a:chExt cx="3804263" cy="5645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04263" cy="564521"/>
            </a:xfrm>
            <a:custGeom>
              <a:avLst/>
              <a:gdLst/>
              <a:ahLst/>
              <a:cxnLst/>
              <a:rect l="l" t="t" r="r" b="b"/>
              <a:pathLst>
                <a:path w="3804263" h="564521">
                  <a:moveTo>
                    <a:pt x="0" y="0"/>
                  </a:moveTo>
                  <a:lnTo>
                    <a:pt x="3804263" y="0"/>
                  </a:lnTo>
                  <a:lnTo>
                    <a:pt x="3804263" y="564521"/>
                  </a:lnTo>
                  <a:lnTo>
                    <a:pt x="0" y="5645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804263" cy="6121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Como funcionam</a:t>
              </a: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: Um container compartilha o sistema operacional do host, mas isola o ambiente da aplicação do resto do sistema, garantindo que qualquer configuração específica do ambiente não interfira na aplicação.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40703" y="5036521"/>
            <a:ext cx="9063647" cy="1366332"/>
            <a:chOff x="0" y="0"/>
            <a:chExt cx="3744787" cy="5645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44787" cy="564521"/>
            </a:xfrm>
            <a:custGeom>
              <a:avLst/>
              <a:gdLst/>
              <a:ahLst/>
              <a:cxnLst/>
              <a:rect l="l" t="t" r="r" b="b"/>
              <a:pathLst>
                <a:path w="3744787" h="564521">
                  <a:moveTo>
                    <a:pt x="0" y="0"/>
                  </a:moveTo>
                  <a:lnTo>
                    <a:pt x="3744787" y="0"/>
                  </a:lnTo>
                  <a:lnTo>
                    <a:pt x="3744787" y="564521"/>
                  </a:lnTo>
                  <a:lnTo>
                    <a:pt x="0" y="5645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744787" cy="612146"/>
            </a:xfrm>
            <a:prstGeom prst="rect">
              <a:avLst/>
            </a:prstGeom>
          </p:spPr>
          <p:txBody>
            <a:bodyPr lIns="32383" tIns="32383" rIns="32383" bIns="32383" rtlCol="0" anchor="ctr"/>
            <a:lstStyle/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Exemplo de uso</a:t>
              </a: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: Imagine que você tem uma aplicação web que depende de uma versão específica do Java e várias bibliotecas. Ao usar um container, você pode garantir que essa aplicação seja executada da mesma forma, independentemente de onde o container for implantado.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0" y="2980371"/>
            <a:ext cx="2056600" cy="1817521"/>
          </a:xfrm>
          <a:custGeom>
            <a:avLst/>
            <a:gdLst/>
            <a:ahLst/>
            <a:cxnLst/>
            <a:rect l="l" t="t" r="r" b="b"/>
            <a:pathLst>
              <a:path w="3084900" h="2726281">
                <a:moveTo>
                  <a:pt x="0" y="0"/>
                </a:moveTo>
                <a:lnTo>
                  <a:pt x="3084900" y="0"/>
                </a:lnTo>
                <a:lnTo>
                  <a:pt x="3084900" y="2726281"/>
                </a:lnTo>
                <a:lnTo>
                  <a:pt x="0" y="2726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152" y="988385"/>
            <a:ext cx="9544048" cy="4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750" spc="-75">
                <a:solidFill>
                  <a:srgbClr val="F9F9F9"/>
                </a:solidFill>
                <a:latin typeface="ITC Benguiat"/>
                <a:ea typeface="ITC Benguiat"/>
                <a:cs typeface="ITC Benguiat"/>
                <a:sym typeface="ITC Benguiat"/>
              </a:rPr>
              <a:t>&lt;SERVERLESS&gt;</a:t>
            </a:r>
          </a:p>
        </p:txBody>
      </p:sp>
      <p:sp>
        <p:nvSpPr>
          <p:cNvPr id="3" name="AutoShape 3"/>
          <p:cNvSpPr/>
          <p:nvPr/>
        </p:nvSpPr>
        <p:spPr>
          <a:xfrm>
            <a:off x="7685097" y="6613669"/>
            <a:ext cx="4328160" cy="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4" name="TextBox 4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como funciona a internet?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204270" y="217674"/>
            <a:ext cx="0" cy="1639631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6" name="AutoShape 6"/>
          <p:cNvSpPr/>
          <p:nvPr/>
        </p:nvSpPr>
        <p:spPr>
          <a:xfrm>
            <a:off x="0" y="1228414"/>
            <a:ext cx="2215614" cy="127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7" name="Group 7"/>
          <p:cNvGrpSpPr/>
          <p:nvPr/>
        </p:nvGrpSpPr>
        <p:grpSpPr>
          <a:xfrm>
            <a:off x="340703" y="1570042"/>
            <a:ext cx="9063647" cy="1366332"/>
            <a:chOff x="0" y="0"/>
            <a:chExt cx="3744787" cy="5645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44787" cy="564521"/>
            </a:xfrm>
            <a:custGeom>
              <a:avLst/>
              <a:gdLst/>
              <a:ahLst/>
              <a:cxnLst/>
              <a:rect l="l" t="t" r="r" b="b"/>
              <a:pathLst>
                <a:path w="3744787" h="564521">
                  <a:moveTo>
                    <a:pt x="0" y="0"/>
                  </a:moveTo>
                  <a:lnTo>
                    <a:pt x="3744787" y="0"/>
                  </a:lnTo>
                  <a:lnTo>
                    <a:pt x="3744787" y="564521"/>
                  </a:lnTo>
                  <a:lnTo>
                    <a:pt x="0" y="5645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744787" cy="612146"/>
            </a:xfrm>
            <a:prstGeom prst="rect">
              <a:avLst/>
            </a:prstGeom>
          </p:spPr>
          <p:txBody>
            <a:bodyPr lIns="32383" tIns="32383" rIns="32383" bIns="32383" rtlCol="0" anchor="ctr"/>
            <a:lstStyle/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 que são</a:t>
              </a: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: Um modelo de execução em que o provedor de nuvem gerencia automaticamente a infraestrutura necessária para executar o código da aplicação, permitindo que você execute funções de código sem se preocupar com a infraestrutura.</a:t>
              </a:r>
            </a:p>
            <a:p>
              <a:pPr algn="just">
                <a:lnSpc>
                  <a:spcPts val="2333"/>
                </a:lnSpc>
              </a:pPr>
              <a:endParaRPr lang="en-US" sz="1666">
                <a:solidFill>
                  <a:srgbClr val="1C014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83716" y="3368947"/>
            <a:ext cx="9629541" cy="1428945"/>
            <a:chOff x="0" y="0"/>
            <a:chExt cx="3804263" cy="5645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04263" cy="564521"/>
            </a:xfrm>
            <a:custGeom>
              <a:avLst/>
              <a:gdLst/>
              <a:ahLst/>
              <a:cxnLst/>
              <a:rect l="l" t="t" r="r" b="b"/>
              <a:pathLst>
                <a:path w="3804263" h="564521">
                  <a:moveTo>
                    <a:pt x="0" y="0"/>
                  </a:moveTo>
                  <a:lnTo>
                    <a:pt x="3804263" y="0"/>
                  </a:lnTo>
                  <a:lnTo>
                    <a:pt x="3804263" y="564521"/>
                  </a:lnTo>
                  <a:lnTo>
                    <a:pt x="0" y="5645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804263" cy="6121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Como funcionam</a:t>
              </a: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: você escreve funções ou pequenas partes de código que são acionadas por eventos (como uma solicitação HTTP ou uma alteração em um banco de dados). O provedor de nuvem carrega e executa essas funções somente quando necessário e apenas cobra pelo tempo de execução.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40703" y="5036521"/>
            <a:ext cx="9063647" cy="1366332"/>
            <a:chOff x="0" y="0"/>
            <a:chExt cx="3744787" cy="5645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44787" cy="564521"/>
            </a:xfrm>
            <a:custGeom>
              <a:avLst/>
              <a:gdLst/>
              <a:ahLst/>
              <a:cxnLst/>
              <a:rect l="l" t="t" r="r" b="b"/>
              <a:pathLst>
                <a:path w="3744787" h="564521">
                  <a:moveTo>
                    <a:pt x="0" y="0"/>
                  </a:moveTo>
                  <a:lnTo>
                    <a:pt x="3744787" y="0"/>
                  </a:lnTo>
                  <a:lnTo>
                    <a:pt x="3744787" y="564521"/>
                  </a:lnTo>
                  <a:lnTo>
                    <a:pt x="0" y="5645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744787" cy="612146"/>
            </a:xfrm>
            <a:prstGeom prst="rect">
              <a:avLst/>
            </a:prstGeom>
          </p:spPr>
          <p:txBody>
            <a:bodyPr lIns="32383" tIns="32383" rIns="32383" bIns="32383" rtlCol="0" anchor="ctr"/>
            <a:lstStyle/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1C014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Exemplo de uso</a:t>
              </a:r>
              <a:r>
                <a:rPr lang="en-US" sz="1666">
                  <a:solidFill>
                    <a:srgbClr val="1C0140"/>
                  </a:solidFill>
                  <a:latin typeface="Open Sans"/>
                  <a:ea typeface="Open Sans"/>
                  <a:cs typeface="Open Sans"/>
                  <a:sym typeface="Open Sans"/>
                </a:rPr>
                <a:t>:  Um exemplo comum de serverless é o uso do AWS Lambda, onde você pode escrever uma função para processar uma imagem enviada por um usuário. O código só é executado quando a imagem é enviada, e você só paga pelo tempo de processamento dessa função.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425517" y="2936374"/>
            <a:ext cx="1790097" cy="1790097"/>
          </a:xfrm>
          <a:custGeom>
            <a:avLst/>
            <a:gdLst/>
            <a:ahLst/>
            <a:cxnLst/>
            <a:rect l="l" t="t" r="r" b="b"/>
            <a:pathLst>
              <a:path w="2685146" h="2685146">
                <a:moveTo>
                  <a:pt x="0" y="0"/>
                </a:moveTo>
                <a:lnTo>
                  <a:pt x="2685146" y="0"/>
                </a:lnTo>
                <a:lnTo>
                  <a:pt x="2685146" y="2685146"/>
                </a:lnTo>
                <a:lnTo>
                  <a:pt x="0" y="2685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152" y="988385"/>
            <a:ext cx="9544048" cy="4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750" spc="-75">
                <a:solidFill>
                  <a:srgbClr val="F9F9F9"/>
                </a:solidFill>
                <a:latin typeface="ITC Benguiat"/>
                <a:ea typeface="ITC Benguiat"/>
                <a:cs typeface="ITC Benguiat"/>
                <a:sym typeface="ITC Benguiat"/>
              </a:rPr>
              <a:t>&lt;HOSPEDAGEM X SERVIDORES&gt;</a:t>
            </a:r>
          </a:p>
        </p:txBody>
      </p:sp>
      <p:sp>
        <p:nvSpPr>
          <p:cNvPr id="3" name="AutoShape 3"/>
          <p:cNvSpPr/>
          <p:nvPr/>
        </p:nvSpPr>
        <p:spPr>
          <a:xfrm>
            <a:off x="7685097" y="6613669"/>
            <a:ext cx="4328160" cy="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4" name="Group 4"/>
          <p:cNvGrpSpPr/>
          <p:nvPr/>
        </p:nvGrpSpPr>
        <p:grpSpPr>
          <a:xfrm>
            <a:off x="204270" y="1116894"/>
            <a:ext cx="11330669" cy="2438801"/>
            <a:chOff x="0" y="0"/>
            <a:chExt cx="4476314" cy="9634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76314" cy="963477"/>
            </a:xfrm>
            <a:custGeom>
              <a:avLst/>
              <a:gdLst/>
              <a:ahLst/>
              <a:cxnLst/>
              <a:rect l="l" t="t" r="r" b="b"/>
              <a:pathLst>
                <a:path w="4476314" h="963477">
                  <a:moveTo>
                    <a:pt x="0" y="0"/>
                  </a:moveTo>
                  <a:lnTo>
                    <a:pt x="4476314" y="0"/>
                  </a:lnTo>
                  <a:lnTo>
                    <a:pt x="4476314" y="963477"/>
                  </a:lnTo>
                  <a:lnTo>
                    <a:pt x="0" y="9634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476314" cy="101110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AB5504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de site é um serviço online que permite a publicação de um site ou aplicação na internet. Quando você adquire uma hospedagem, basicamente você está alugando um espaço</a:t>
              </a:r>
            </a:p>
            <a:p>
              <a:pPr algn="just">
                <a:lnSpc>
                  <a:spcPts val="2333"/>
                </a:lnSpc>
              </a:pPr>
              <a:r>
                <a:rPr lang="en-US" sz="1666">
                  <a:solidFill>
                    <a:srgbClr val="AB5504"/>
                  </a:solidFill>
                  <a:latin typeface="Open Sans"/>
                  <a:ea typeface="Open Sans"/>
                  <a:cs typeface="Open Sans"/>
                  <a:sym typeface="Open Sans"/>
                </a:rPr>
                <a:t>dentro de um servidor, onde ficam armazenados todos os arquivos</a:t>
              </a:r>
            </a:p>
            <a:p>
              <a:pPr algn="just">
                <a:lnSpc>
                  <a:spcPts val="2333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AB5504"/>
                  </a:solidFill>
                  <a:latin typeface="Open Sans"/>
                  <a:ea typeface="Open Sans"/>
                  <a:cs typeface="Open Sans"/>
                  <a:sym typeface="Open Sans"/>
                </a:rPr>
                <a:t>e dados necessários para o bom funcionamento do site.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04209" y="3160807"/>
            <a:ext cx="4784864" cy="1355808"/>
            <a:chOff x="0" y="0"/>
            <a:chExt cx="1890317" cy="5356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0317" cy="535628"/>
            </a:xfrm>
            <a:custGeom>
              <a:avLst/>
              <a:gdLst/>
              <a:ahLst/>
              <a:cxnLst/>
              <a:rect l="l" t="t" r="r" b="b"/>
              <a:pathLst>
                <a:path w="1890317" h="535628">
                  <a:moveTo>
                    <a:pt x="0" y="0"/>
                  </a:moveTo>
                  <a:lnTo>
                    <a:pt x="1890317" y="0"/>
                  </a:lnTo>
                  <a:lnTo>
                    <a:pt x="1890317" y="535628"/>
                  </a:lnTo>
                  <a:lnTo>
                    <a:pt x="0" y="535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890317" cy="5832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r">
                <a:lnSpc>
                  <a:spcPts val="2333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Um servidor é um computador físico que nunca é desligado para que seu site ou aplicação esteja sempre online.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04209" y="4516616"/>
            <a:ext cx="5329967" cy="2152850"/>
            <a:chOff x="0" y="0"/>
            <a:chExt cx="2105666" cy="8505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5666" cy="850509"/>
            </a:xfrm>
            <a:custGeom>
              <a:avLst/>
              <a:gdLst/>
              <a:ahLst/>
              <a:cxnLst/>
              <a:rect l="l" t="t" r="r" b="b"/>
              <a:pathLst>
                <a:path w="2105666" h="850509">
                  <a:moveTo>
                    <a:pt x="0" y="0"/>
                  </a:moveTo>
                  <a:lnTo>
                    <a:pt x="2105666" y="0"/>
                  </a:lnTo>
                  <a:lnTo>
                    <a:pt x="2105666" y="850509"/>
                  </a:lnTo>
                  <a:lnTo>
                    <a:pt x="0" y="850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105666" cy="8981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  <a:spcBef>
                  <a:spcPct val="0"/>
                </a:spcBef>
              </a:pPr>
              <a:r>
                <a:rPr lang="en-US" sz="1666">
                  <a:solidFill>
                    <a:srgbClr val="AB5504"/>
                  </a:solidFill>
                  <a:latin typeface="Open Sans"/>
                  <a:ea typeface="Open Sans"/>
                  <a:cs typeface="Open Sans"/>
                  <a:sym typeface="Open Sans"/>
                </a:rPr>
                <a:t>O provedor de hospedagem é responsável por manter o site no ar e funcionando, proteger de ataques maliciosos e transferir seu conteúdo (texto, imagens, arquivos) do servidor até o navegador do visitante.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como funciona a internet?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204270" y="217674"/>
            <a:ext cx="0" cy="1639631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15" name="AutoShape 15"/>
          <p:cNvSpPr/>
          <p:nvPr/>
        </p:nvSpPr>
        <p:spPr>
          <a:xfrm>
            <a:off x="0" y="1228414"/>
            <a:ext cx="2215614" cy="127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16" name="Freeform 16"/>
          <p:cNvSpPr/>
          <p:nvPr/>
        </p:nvSpPr>
        <p:spPr>
          <a:xfrm>
            <a:off x="0" y="4800600"/>
            <a:ext cx="1209219" cy="2057400"/>
          </a:xfrm>
          <a:custGeom>
            <a:avLst/>
            <a:gdLst/>
            <a:ahLst/>
            <a:cxnLst/>
            <a:rect l="l" t="t" r="r" b="b"/>
            <a:pathLst>
              <a:path w="2409028" h="4114800">
                <a:moveTo>
                  <a:pt x="0" y="0"/>
                </a:moveTo>
                <a:lnTo>
                  <a:pt x="2409028" y="0"/>
                </a:lnTo>
                <a:lnTo>
                  <a:pt x="2409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815" t="1" b="-33334"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17" name="Freeform 17"/>
          <p:cNvSpPr/>
          <p:nvPr/>
        </p:nvSpPr>
        <p:spPr>
          <a:xfrm>
            <a:off x="6189073" y="1371600"/>
            <a:ext cx="5656083" cy="5486400"/>
          </a:xfrm>
          <a:custGeom>
            <a:avLst/>
            <a:gdLst/>
            <a:ahLst/>
            <a:cxnLst/>
            <a:rect l="l" t="t" r="r" b="b"/>
            <a:pathLst>
              <a:path w="8484124" h="8229600">
                <a:moveTo>
                  <a:pt x="0" y="0"/>
                </a:moveTo>
                <a:lnTo>
                  <a:pt x="8484123" y="0"/>
                </a:lnTo>
                <a:lnTo>
                  <a:pt x="84841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D71FCC7-DB2E-4D93-921D-16E9BF6478AD}"/>
              </a:ext>
            </a:extLst>
          </p:cNvPr>
          <p:cNvSpPr txBox="1">
            <a:spLocks/>
          </p:cNvSpPr>
          <p:nvPr/>
        </p:nvSpPr>
        <p:spPr bwMode="black">
          <a:xfrm>
            <a:off x="1146896" y="236535"/>
            <a:ext cx="9898207" cy="11887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chemeClr val="bg1"/>
                </a:solidFill>
              </a:rPr>
              <a:t>Apresentação</a:t>
            </a:r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ED3229D-3D1D-4DD7-BCD2-C7BE058DE9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107865"/>
              </p:ext>
            </p:extLst>
          </p:nvPr>
        </p:nvGraphicFramePr>
        <p:xfrm>
          <a:off x="1146896" y="1573753"/>
          <a:ext cx="8981078" cy="3710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reeform 5">
            <a:extLst>
              <a:ext uri="{FF2B5EF4-FFF2-40B4-BE49-F238E27FC236}">
                <a16:creationId xmlns:a16="http://schemas.microsoft.com/office/drawing/2014/main" id="{5E4FCB3F-DF03-F6D7-A97C-FB7746F144D4}"/>
              </a:ext>
            </a:extLst>
          </p:cNvPr>
          <p:cNvSpPr/>
          <p:nvPr/>
        </p:nvSpPr>
        <p:spPr>
          <a:xfrm>
            <a:off x="11043300" y="4148097"/>
            <a:ext cx="977946" cy="895241"/>
          </a:xfrm>
          <a:custGeom>
            <a:avLst/>
            <a:gdLst/>
            <a:ahLst/>
            <a:cxnLst/>
            <a:rect l="l" t="t" r="r" b="b"/>
            <a:pathLst>
              <a:path w="1800542" h="1800542">
                <a:moveTo>
                  <a:pt x="0" y="0"/>
                </a:moveTo>
                <a:lnTo>
                  <a:pt x="1800542" y="0"/>
                </a:lnTo>
                <a:lnTo>
                  <a:pt x="1800542" y="1800542"/>
                </a:lnTo>
                <a:lnTo>
                  <a:pt x="0" y="18005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A768FB8-BE49-46E7-D326-5C54A09E6EB2}"/>
              </a:ext>
            </a:extLst>
          </p:cNvPr>
          <p:cNvSpPr/>
          <p:nvPr/>
        </p:nvSpPr>
        <p:spPr>
          <a:xfrm>
            <a:off x="11136043" y="1631668"/>
            <a:ext cx="792459" cy="1023057"/>
          </a:xfrm>
          <a:custGeom>
            <a:avLst/>
            <a:gdLst/>
            <a:ahLst/>
            <a:cxnLst/>
            <a:rect l="l" t="t" r="r" b="b"/>
            <a:pathLst>
              <a:path w="1459033" h="2057611">
                <a:moveTo>
                  <a:pt x="0" y="0"/>
                </a:moveTo>
                <a:lnTo>
                  <a:pt x="1459033" y="0"/>
                </a:lnTo>
                <a:lnTo>
                  <a:pt x="1459033" y="2057611"/>
                </a:lnTo>
                <a:lnTo>
                  <a:pt x="0" y="20576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3BBECD3-779E-A4F4-C7A4-50DF0D679036}"/>
              </a:ext>
            </a:extLst>
          </p:cNvPr>
          <p:cNvSpPr/>
          <p:nvPr/>
        </p:nvSpPr>
        <p:spPr>
          <a:xfrm>
            <a:off x="11085278" y="2938600"/>
            <a:ext cx="935968" cy="960015"/>
          </a:xfrm>
          <a:custGeom>
            <a:avLst/>
            <a:gdLst/>
            <a:ahLst/>
            <a:cxnLst/>
            <a:rect l="l" t="t" r="r" b="b"/>
            <a:pathLst>
              <a:path w="1723254" h="1930817">
                <a:moveTo>
                  <a:pt x="0" y="0"/>
                </a:moveTo>
                <a:lnTo>
                  <a:pt x="1723254" y="0"/>
                </a:lnTo>
                <a:lnTo>
                  <a:pt x="1723254" y="1930817"/>
                </a:lnTo>
                <a:lnTo>
                  <a:pt x="0" y="19308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C5D012FA-AF2F-8D79-B8F0-FB3A77F58496}"/>
              </a:ext>
            </a:extLst>
          </p:cNvPr>
          <p:cNvSpPr/>
          <p:nvPr/>
        </p:nvSpPr>
        <p:spPr>
          <a:xfrm>
            <a:off x="11006490" y="5435056"/>
            <a:ext cx="1014756" cy="967643"/>
          </a:xfrm>
          <a:custGeom>
            <a:avLst/>
            <a:gdLst/>
            <a:ahLst/>
            <a:cxnLst/>
            <a:rect l="l" t="t" r="r" b="b"/>
            <a:pathLst>
              <a:path w="1868314" h="1946160">
                <a:moveTo>
                  <a:pt x="0" y="0"/>
                </a:moveTo>
                <a:lnTo>
                  <a:pt x="1868314" y="0"/>
                </a:lnTo>
                <a:lnTo>
                  <a:pt x="1868314" y="1946160"/>
                </a:lnTo>
                <a:lnTo>
                  <a:pt x="0" y="19461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169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152" y="988385"/>
            <a:ext cx="9544048" cy="4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750" spc="-75">
                <a:solidFill>
                  <a:srgbClr val="0070C0"/>
                </a:solidFill>
                <a:latin typeface="ITC Benguiat"/>
                <a:ea typeface="ITC Benguiat"/>
                <a:cs typeface="ITC Benguiat"/>
                <a:sym typeface="ITC Benguiat"/>
              </a:rPr>
              <a:t>&lt;HOSPEDAGEM&gt;</a:t>
            </a:r>
          </a:p>
        </p:txBody>
      </p:sp>
      <p:sp>
        <p:nvSpPr>
          <p:cNvPr id="3" name="AutoShape 3"/>
          <p:cNvSpPr/>
          <p:nvPr/>
        </p:nvSpPr>
        <p:spPr>
          <a:xfrm>
            <a:off x="7685097" y="6613669"/>
            <a:ext cx="4328160" cy="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4" name="Group 4"/>
          <p:cNvGrpSpPr/>
          <p:nvPr/>
        </p:nvGrpSpPr>
        <p:grpSpPr>
          <a:xfrm>
            <a:off x="4410694" y="1700217"/>
            <a:ext cx="5576193" cy="810741"/>
            <a:chOff x="0" y="0"/>
            <a:chExt cx="2202940" cy="3202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2940" cy="320293"/>
            </a:xfrm>
            <a:custGeom>
              <a:avLst/>
              <a:gdLst/>
              <a:ahLst/>
              <a:cxnLst/>
              <a:rect l="l" t="t" r="r" b="b"/>
              <a:pathLst>
                <a:path w="2202940" h="320293">
                  <a:moveTo>
                    <a:pt x="0" y="0"/>
                  </a:moveTo>
                  <a:lnTo>
                    <a:pt x="2202940" y="0"/>
                  </a:lnTo>
                  <a:lnTo>
                    <a:pt x="2202940" y="320293"/>
                  </a:lnTo>
                  <a:lnTo>
                    <a:pt x="0" y="320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202940" cy="3679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Tipos de hospedagem</a:t>
              </a:r>
            </a:p>
            <a:p>
              <a:pPr algn="just">
                <a:lnSpc>
                  <a:spcPts val="2799"/>
                </a:lnSpc>
                <a:spcBef>
                  <a:spcPct val="0"/>
                </a:spcBef>
              </a:pPr>
              <a:endParaRPr lang="en-US" sz="1999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como funciona a internet?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204270" y="217674"/>
            <a:ext cx="0" cy="1639631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9" name="AutoShape 9"/>
          <p:cNvSpPr/>
          <p:nvPr/>
        </p:nvSpPr>
        <p:spPr>
          <a:xfrm>
            <a:off x="0" y="1228414"/>
            <a:ext cx="2215614" cy="127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10" name="Group 10"/>
          <p:cNvGrpSpPr/>
          <p:nvPr/>
        </p:nvGrpSpPr>
        <p:grpSpPr>
          <a:xfrm>
            <a:off x="337594" y="1570042"/>
            <a:ext cx="3821656" cy="5138221"/>
            <a:chOff x="0" y="0"/>
            <a:chExt cx="1509790" cy="20299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9790" cy="2029914"/>
            </a:xfrm>
            <a:custGeom>
              <a:avLst/>
              <a:gdLst/>
              <a:ahLst/>
              <a:cxnLst/>
              <a:rect l="l" t="t" r="r" b="b"/>
              <a:pathLst>
                <a:path w="1509790" h="2029914">
                  <a:moveTo>
                    <a:pt x="0" y="0"/>
                  </a:moveTo>
                  <a:lnTo>
                    <a:pt x="1509790" y="0"/>
                  </a:lnTo>
                  <a:lnTo>
                    <a:pt x="1509790" y="2029914"/>
                  </a:lnTo>
                  <a:lnTo>
                    <a:pt x="0" y="2029914"/>
                  </a:lnTo>
                  <a:close/>
                </a:path>
              </a:pathLst>
            </a:custGeom>
            <a:solidFill>
              <a:srgbClr val="2196F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09790" cy="20680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9945" y="1857305"/>
            <a:ext cx="3551339" cy="499881"/>
            <a:chOff x="0" y="0"/>
            <a:chExt cx="1402998" cy="1974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Hospedagem Compartilhada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01533" y="2000838"/>
            <a:ext cx="212815" cy="2128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FF0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32868" y="5678808"/>
            <a:ext cx="740965" cy="7409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7C7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39945" y="2474849"/>
            <a:ext cx="3551339" cy="499881"/>
            <a:chOff x="0" y="0"/>
            <a:chExt cx="1402998" cy="1974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VPS (Virtual Private Server)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501533" y="2618382"/>
            <a:ext cx="212815" cy="21281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39945" y="3095380"/>
            <a:ext cx="3551339" cy="499881"/>
            <a:chOff x="0" y="0"/>
            <a:chExt cx="1402998" cy="1974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Cloud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501533" y="3238913"/>
            <a:ext cx="212815" cy="21281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39945" y="3715911"/>
            <a:ext cx="3551339" cy="499881"/>
            <a:chOff x="0" y="0"/>
            <a:chExt cx="1402998" cy="19748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WordPress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501533" y="3859444"/>
            <a:ext cx="212815" cy="21281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39945" y="4336442"/>
            <a:ext cx="3551339" cy="836409"/>
            <a:chOff x="0" y="0"/>
            <a:chExt cx="1402998" cy="33043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02998" cy="330433"/>
            </a:xfrm>
            <a:custGeom>
              <a:avLst/>
              <a:gdLst/>
              <a:ahLst/>
              <a:cxnLst/>
              <a:rect l="l" t="t" r="r" b="b"/>
              <a:pathLst>
                <a:path w="1402998" h="330433">
                  <a:moveTo>
                    <a:pt x="0" y="0"/>
                  </a:moveTo>
                  <a:lnTo>
                    <a:pt x="1402998" y="0"/>
                  </a:lnTo>
                  <a:lnTo>
                    <a:pt x="1402998" y="330433"/>
                  </a:lnTo>
                  <a:lnTo>
                    <a:pt x="0" y="33043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1402998" cy="3780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Servidor de Hospedagem Dedicado.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01533" y="4648240"/>
            <a:ext cx="212815" cy="212815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410694" y="3041612"/>
            <a:ext cx="6945957" cy="2061293"/>
            <a:chOff x="0" y="0"/>
            <a:chExt cx="2744082" cy="81433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44082" cy="814338"/>
            </a:xfrm>
            <a:custGeom>
              <a:avLst/>
              <a:gdLst/>
              <a:ahLst/>
              <a:cxnLst/>
              <a:rect l="l" t="t" r="r" b="b"/>
              <a:pathLst>
                <a:path w="2744082" h="814338">
                  <a:moveTo>
                    <a:pt x="0" y="0"/>
                  </a:moveTo>
                  <a:lnTo>
                    <a:pt x="2744082" y="0"/>
                  </a:lnTo>
                  <a:lnTo>
                    <a:pt x="2744082" y="814338"/>
                  </a:lnTo>
                  <a:lnTo>
                    <a:pt x="0" y="814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2744082" cy="87148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Este tipo de hospedagem é a resposta mais comum para a maioria das necessidades de hospedagem de sites e é uma excelente solução para a maioria dos pequenos negócios e blogs pessoais. Com esse tipo de hospedagem, você está compartilhando um servidor com outros clientes.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5535018" y="2193005"/>
            <a:ext cx="560982" cy="560982"/>
          </a:xfrm>
          <a:custGeom>
            <a:avLst/>
            <a:gdLst/>
            <a:ahLst/>
            <a:cxnLst/>
            <a:rect l="l" t="t" r="r" b="b"/>
            <a:pathLst>
              <a:path w="841473" h="841473">
                <a:moveTo>
                  <a:pt x="0" y="0"/>
                </a:moveTo>
                <a:lnTo>
                  <a:pt x="841472" y="0"/>
                </a:lnTo>
                <a:lnTo>
                  <a:pt x="841472" y="841473"/>
                </a:lnTo>
                <a:lnTo>
                  <a:pt x="0" y="84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50" name="Freeform 50"/>
          <p:cNvSpPr/>
          <p:nvPr/>
        </p:nvSpPr>
        <p:spPr>
          <a:xfrm>
            <a:off x="-1715417" y="5540971"/>
            <a:ext cx="4106021" cy="2145396"/>
          </a:xfrm>
          <a:custGeom>
            <a:avLst/>
            <a:gdLst/>
            <a:ahLst/>
            <a:cxnLst/>
            <a:rect l="l" t="t" r="r" b="b"/>
            <a:pathLst>
              <a:path w="6159032" h="3218094">
                <a:moveTo>
                  <a:pt x="0" y="0"/>
                </a:moveTo>
                <a:lnTo>
                  <a:pt x="6159032" y="0"/>
                </a:lnTo>
                <a:lnTo>
                  <a:pt x="6159032" y="3218094"/>
                </a:lnTo>
                <a:lnTo>
                  <a:pt x="0" y="3218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51" name="TextBox 51"/>
          <p:cNvSpPr txBox="1"/>
          <p:nvPr/>
        </p:nvSpPr>
        <p:spPr>
          <a:xfrm>
            <a:off x="5835865" y="2275482"/>
            <a:ext cx="4689673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Hospedagem</a:t>
            </a:r>
            <a:r>
              <a:rPr lang="en-US" sz="200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Compartilhada</a:t>
            </a:r>
            <a:endParaRPr lang="en-US" sz="2000">
              <a:solidFill>
                <a:srgbClr val="0070C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2335" y="1010149"/>
            <a:ext cx="9544048" cy="4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750" spc="-75">
                <a:solidFill>
                  <a:srgbClr val="0070C0"/>
                </a:solidFill>
                <a:latin typeface="ITC Benguiat"/>
                <a:ea typeface="ITC Benguiat"/>
                <a:cs typeface="ITC Benguiat"/>
                <a:sym typeface="ITC Benguiat"/>
              </a:rPr>
              <a:t>&lt;HOSPEDAGEM&gt;</a:t>
            </a:r>
          </a:p>
        </p:txBody>
      </p:sp>
      <p:sp>
        <p:nvSpPr>
          <p:cNvPr id="3" name="AutoShape 3"/>
          <p:cNvSpPr/>
          <p:nvPr/>
        </p:nvSpPr>
        <p:spPr>
          <a:xfrm>
            <a:off x="7685097" y="6613669"/>
            <a:ext cx="4328160" cy="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6" name="TextBox 6"/>
          <p:cNvSpPr txBox="1"/>
          <p:nvPr/>
        </p:nvSpPr>
        <p:spPr>
          <a:xfrm>
            <a:off x="4410694" y="1579666"/>
            <a:ext cx="5576193" cy="560983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just">
              <a:lnSpc>
                <a:spcPts val="2799"/>
              </a:lnSpc>
            </a:pPr>
            <a:r>
              <a:rPr lang="en-US" sz="1999" err="1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Tipos</a:t>
            </a:r>
            <a:r>
              <a:rPr lang="en-US" sz="1999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1999" err="1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hospedagem</a:t>
            </a:r>
            <a:endParaRPr lang="en-US" sz="1999">
              <a:solidFill>
                <a:srgbClr val="AB5504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como funciona a internet?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204270" y="217674"/>
            <a:ext cx="0" cy="1639631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9" name="AutoShape 9"/>
          <p:cNvSpPr/>
          <p:nvPr/>
        </p:nvSpPr>
        <p:spPr>
          <a:xfrm>
            <a:off x="0" y="1228414"/>
            <a:ext cx="2215614" cy="127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10" name="Group 10"/>
          <p:cNvGrpSpPr/>
          <p:nvPr/>
        </p:nvGrpSpPr>
        <p:grpSpPr>
          <a:xfrm>
            <a:off x="337594" y="1570042"/>
            <a:ext cx="3821656" cy="5138221"/>
            <a:chOff x="0" y="0"/>
            <a:chExt cx="1509790" cy="20299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9790" cy="2029914"/>
            </a:xfrm>
            <a:custGeom>
              <a:avLst/>
              <a:gdLst/>
              <a:ahLst/>
              <a:cxnLst/>
              <a:rect l="l" t="t" r="r" b="b"/>
              <a:pathLst>
                <a:path w="1509790" h="2029914">
                  <a:moveTo>
                    <a:pt x="0" y="0"/>
                  </a:moveTo>
                  <a:lnTo>
                    <a:pt x="1509790" y="0"/>
                  </a:lnTo>
                  <a:lnTo>
                    <a:pt x="1509790" y="2029914"/>
                  </a:lnTo>
                  <a:lnTo>
                    <a:pt x="0" y="2029914"/>
                  </a:lnTo>
                  <a:close/>
                </a:path>
              </a:pathLst>
            </a:custGeom>
            <a:solidFill>
              <a:srgbClr val="2196F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09790" cy="20680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9945" y="1857305"/>
            <a:ext cx="3551339" cy="499881"/>
            <a:chOff x="0" y="0"/>
            <a:chExt cx="1402998" cy="1974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Hospedagem Compartilhada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01533" y="2000838"/>
            <a:ext cx="212815" cy="2128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32868" y="5678808"/>
            <a:ext cx="740965" cy="7409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7C7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39945" y="2474849"/>
            <a:ext cx="3551339" cy="499881"/>
            <a:chOff x="0" y="0"/>
            <a:chExt cx="1402998" cy="1974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VPS (Virtual Private Server)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501533" y="2618382"/>
            <a:ext cx="212815" cy="21281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FF0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39945" y="3095380"/>
            <a:ext cx="3551339" cy="499881"/>
            <a:chOff x="0" y="0"/>
            <a:chExt cx="1402998" cy="1974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Cloud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501533" y="3238913"/>
            <a:ext cx="212815" cy="21281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39945" y="3715911"/>
            <a:ext cx="3551339" cy="499881"/>
            <a:chOff x="0" y="0"/>
            <a:chExt cx="1402998" cy="19748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WordPress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501533" y="3859444"/>
            <a:ext cx="212815" cy="21281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39945" y="4336442"/>
            <a:ext cx="3551339" cy="836409"/>
            <a:chOff x="0" y="0"/>
            <a:chExt cx="1402998" cy="33043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02998" cy="330433"/>
            </a:xfrm>
            <a:custGeom>
              <a:avLst/>
              <a:gdLst/>
              <a:ahLst/>
              <a:cxnLst/>
              <a:rect l="l" t="t" r="r" b="b"/>
              <a:pathLst>
                <a:path w="1402998" h="330433">
                  <a:moveTo>
                    <a:pt x="0" y="0"/>
                  </a:moveTo>
                  <a:lnTo>
                    <a:pt x="1402998" y="0"/>
                  </a:lnTo>
                  <a:lnTo>
                    <a:pt x="1402998" y="330433"/>
                  </a:lnTo>
                  <a:lnTo>
                    <a:pt x="0" y="33043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1402998" cy="3780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Servidor de Hospedagem Dedicado.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01533" y="4648240"/>
            <a:ext cx="212815" cy="212815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410694" y="3041612"/>
            <a:ext cx="6945957" cy="3079945"/>
            <a:chOff x="0" y="0"/>
            <a:chExt cx="2744082" cy="121676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44082" cy="1216768"/>
            </a:xfrm>
            <a:custGeom>
              <a:avLst/>
              <a:gdLst/>
              <a:ahLst/>
              <a:cxnLst/>
              <a:rect l="l" t="t" r="r" b="b"/>
              <a:pathLst>
                <a:path w="2744082" h="1216768">
                  <a:moveTo>
                    <a:pt x="0" y="0"/>
                  </a:moveTo>
                  <a:lnTo>
                    <a:pt x="2744082" y="0"/>
                  </a:lnTo>
                  <a:lnTo>
                    <a:pt x="2744082" y="1216768"/>
                  </a:lnTo>
                  <a:lnTo>
                    <a:pt x="0" y="1216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2744082" cy="12739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Na hospedagem VPS (Virtual Private Server), você ainda compartilha o servidor com outros usuários. Porém, seu provedor aloca uma partição no servidor totalmente dedicada à você. Isso inclui recursos como processamento, memória e espaço em disco.</a:t>
              </a:r>
            </a:p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De fato, a hospedagem VPS pode ser ótima para negócios de tamanho médio com um número de sites e tráfego que cresce rapidamente.</a:t>
              </a:r>
            </a:p>
            <a:p>
              <a:pPr algn="ctr">
                <a:lnSpc>
                  <a:spcPts val="2613"/>
                </a:lnSpc>
              </a:pPr>
              <a:endParaRPr lang="en-US" sz="1866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9" name="Freeform 49"/>
          <p:cNvSpPr/>
          <p:nvPr/>
        </p:nvSpPr>
        <p:spPr>
          <a:xfrm>
            <a:off x="6031269" y="2193702"/>
            <a:ext cx="560982" cy="560982"/>
          </a:xfrm>
          <a:custGeom>
            <a:avLst/>
            <a:gdLst/>
            <a:ahLst/>
            <a:cxnLst/>
            <a:rect l="l" t="t" r="r" b="b"/>
            <a:pathLst>
              <a:path w="841473" h="841473">
                <a:moveTo>
                  <a:pt x="0" y="0"/>
                </a:moveTo>
                <a:lnTo>
                  <a:pt x="841472" y="0"/>
                </a:lnTo>
                <a:lnTo>
                  <a:pt x="841472" y="841473"/>
                </a:lnTo>
                <a:lnTo>
                  <a:pt x="0" y="84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50" name="TextBox 50"/>
          <p:cNvSpPr txBox="1"/>
          <p:nvPr/>
        </p:nvSpPr>
        <p:spPr>
          <a:xfrm>
            <a:off x="6311760" y="2275482"/>
            <a:ext cx="3926571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Virtual Private Server</a:t>
            </a:r>
          </a:p>
        </p:txBody>
      </p:sp>
      <p:sp>
        <p:nvSpPr>
          <p:cNvPr id="51" name="Freeform 51"/>
          <p:cNvSpPr/>
          <p:nvPr/>
        </p:nvSpPr>
        <p:spPr>
          <a:xfrm>
            <a:off x="-1715417" y="5540971"/>
            <a:ext cx="4106021" cy="2145396"/>
          </a:xfrm>
          <a:custGeom>
            <a:avLst/>
            <a:gdLst/>
            <a:ahLst/>
            <a:cxnLst/>
            <a:rect l="l" t="t" r="r" b="b"/>
            <a:pathLst>
              <a:path w="6159032" h="3218094">
                <a:moveTo>
                  <a:pt x="0" y="0"/>
                </a:moveTo>
                <a:lnTo>
                  <a:pt x="6159032" y="0"/>
                </a:lnTo>
                <a:lnTo>
                  <a:pt x="6159032" y="3218094"/>
                </a:lnTo>
                <a:lnTo>
                  <a:pt x="0" y="3218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152" y="988385"/>
            <a:ext cx="9544048" cy="4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750" spc="-75">
                <a:solidFill>
                  <a:srgbClr val="0070C0"/>
                </a:solidFill>
                <a:latin typeface="ITC Benguiat"/>
                <a:ea typeface="ITC Benguiat"/>
                <a:cs typeface="ITC Benguiat"/>
                <a:sym typeface="ITC Benguiat"/>
              </a:rPr>
              <a:t>&lt;HOSPEDAGEM&gt;</a:t>
            </a:r>
          </a:p>
        </p:txBody>
      </p:sp>
      <p:sp>
        <p:nvSpPr>
          <p:cNvPr id="3" name="AutoShape 3"/>
          <p:cNvSpPr/>
          <p:nvPr/>
        </p:nvSpPr>
        <p:spPr>
          <a:xfrm>
            <a:off x="7685097" y="6613669"/>
            <a:ext cx="4328160" cy="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4" name="Group 4"/>
          <p:cNvGrpSpPr/>
          <p:nvPr/>
        </p:nvGrpSpPr>
        <p:grpSpPr>
          <a:xfrm>
            <a:off x="4629355" y="1584184"/>
            <a:ext cx="5576193" cy="468564"/>
            <a:chOff x="0" y="0"/>
            <a:chExt cx="2202940" cy="3202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2940" cy="320293"/>
            </a:xfrm>
            <a:custGeom>
              <a:avLst/>
              <a:gdLst/>
              <a:ahLst/>
              <a:cxnLst/>
              <a:rect l="l" t="t" r="r" b="b"/>
              <a:pathLst>
                <a:path w="2202940" h="320293">
                  <a:moveTo>
                    <a:pt x="0" y="0"/>
                  </a:moveTo>
                  <a:lnTo>
                    <a:pt x="2202940" y="0"/>
                  </a:lnTo>
                  <a:lnTo>
                    <a:pt x="2202940" y="320293"/>
                  </a:lnTo>
                  <a:lnTo>
                    <a:pt x="0" y="320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>
                <a:solidFill>
                  <a:srgbClr val="0070C0"/>
                </a:solidFill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202940" cy="3679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just">
                <a:lnSpc>
                  <a:spcPts val="2799"/>
                </a:lnSpc>
              </a:pPr>
              <a:r>
                <a:rPr lang="en-US" sz="1999" err="1">
                  <a:solidFill>
                    <a:srgbClr val="0070C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Tipos</a:t>
              </a:r>
              <a:r>
                <a:rPr lang="en-US" sz="1999">
                  <a:solidFill>
                    <a:srgbClr val="0070C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de </a:t>
              </a:r>
              <a:r>
                <a:rPr lang="en-US" sz="1999" err="1">
                  <a:solidFill>
                    <a:srgbClr val="0070C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hospedagem</a:t>
              </a:r>
              <a:endParaRPr lang="en-US" sz="1999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como funciona a internet?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204270" y="217674"/>
            <a:ext cx="0" cy="1639631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9" name="AutoShape 9"/>
          <p:cNvSpPr/>
          <p:nvPr/>
        </p:nvSpPr>
        <p:spPr>
          <a:xfrm>
            <a:off x="0" y="1228414"/>
            <a:ext cx="2215614" cy="127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10" name="Group 10"/>
          <p:cNvGrpSpPr/>
          <p:nvPr/>
        </p:nvGrpSpPr>
        <p:grpSpPr>
          <a:xfrm>
            <a:off x="337594" y="1570042"/>
            <a:ext cx="3821656" cy="5138221"/>
            <a:chOff x="0" y="0"/>
            <a:chExt cx="1509790" cy="20299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9790" cy="2029914"/>
            </a:xfrm>
            <a:custGeom>
              <a:avLst/>
              <a:gdLst/>
              <a:ahLst/>
              <a:cxnLst/>
              <a:rect l="l" t="t" r="r" b="b"/>
              <a:pathLst>
                <a:path w="1509790" h="2029914">
                  <a:moveTo>
                    <a:pt x="0" y="0"/>
                  </a:moveTo>
                  <a:lnTo>
                    <a:pt x="1509790" y="0"/>
                  </a:lnTo>
                  <a:lnTo>
                    <a:pt x="1509790" y="2029914"/>
                  </a:lnTo>
                  <a:lnTo>
                    <a:pt x="0" y="2029914"/>
                  </a:lnTo>
                  <a:close/>
                </a:path>
              </a:pathLst>
            </a:custGeom>
            <a:solidFill>
              <a:srgbClr val="2196F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09790" cy="20680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9945" y="1857305"/>
            <a:ext cx="3551339" cy="499881"/>
            <a:chOff x="0" y="0"/>
            <a:chExt cx="1402998" cy="1974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Hospedagem Compartilhada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01533" y="2000838"/>
            <a:ext cx="212815" cy="2128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32868" y="5678808"/>
            <a:ext cx="740965" cy="7409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7C7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39945" y="2474849"/>
            <a:ext cx="3551339" cy="499881"/>
            <a:chOff x="0" y="0"/>
            <a:chExt cx="1402998" cy="1974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VPS (Virtual Private Server)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501533" y="2618382"/>
            <a:ext cx="212815" cy="21281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39945" y="3095380"/>
            <a:ext cx="3551339" cy="499881"/>
            <a:chOff x="0" y="0"/>
            <a:chExt cx="1402998" cy="1974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Cloud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501533" y="3238913"/>
            <a:ext cx="212815" cy="21281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FF0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39945" y="3715911"/>
            <a:ext cx="3551339" cy="499881"/>
            <a:chOff x="0" y="0"/>
            <a:chExt cx="1402998" cy="19748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WordPress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501533" y="3859444"/>
            <a:ext cx="212815" cy="21281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39945" y="4336442"/>
            <a:ext cx="3551339" cy="836409"/>
            <a:chOff x="0" y="0"/>
            <a:chExt cx="1402998" cy="33043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02998" cy="330433"/>
            </a:xfrm>
            <a:custGeom>
              <a:avLst/>
              <a:gdLst/>
              <a:ahLst/>
              <a:cxnLst/>
              <a:rect l="l" t="t" r="r" b="b"/>
              <a:pathLst>
                <a:path w="1402998" h="330433">
                  <a:moveTo>
                    <a:pt x="0" y="0"/>
                  </a:moveTo>
                  <a:lnTo>
                    <a:pt x="1402998" y="0"/>
                  </a:lnTo>
                  <a:lnTo>
                    <a:pt x="1402998" y="330433"/>
                  </a:lnTo>
                  <a:lnTo>
                    <a:pt x="0" y="33043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1402998" cy="3780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Servidor de Hospedagem Dedicado.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01533" y="4648240"/>
            <a:ext cx="212815" cy="212815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410694" y="3041612"/>
            <a:ext cx="6945957" cy="3079945"/>
            <a:chOff x="0" y="0"/>
            <a:chExt cx="2744082" cy="121676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44082" cy="1216768"/>
            </a:xfrm>
            <a:custGeom>
              <a:avLst/>
              <a:gdLst/>
              <a:ahLst/>
              <a:cxnLst/>
              <a:rect l="l" t="t" r="r" b="b"/>
              <a:pathLst>
                <a:path w="2744082" h="1216768">
                  <a:moveTo>
                    <a:pt x="0" y="0"/>
                  </a:moveTo>
                  <a:lnTo>
                    <a:pt x="2744082" y="0"/>
                  </a:lnTo>
                  <a:lnTo>
                    <a:pt x="2744082" y="1216768"/>
                  </a:lnTo>
                  <a:lnTo>
                    <a:pt x="0" y="1216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2744082" cy="12739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na nuvem (hospedagem cloud) é atualmente a solução de hospedagem mais confiável do mercado. Com a hospedagem cloud, seu host proporciona a você um cluster de servidores, ou seja quando um dos servidores cloud está ocupado ou com problemas, seu tráfego é automaticamente direcionado para outro servidor no cluster. Isso resulta em nenhum ou quase nenhum travamento ou lentidão (downtime), o que é excelente se você possui um site muito movimentado.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5990772" y="2132411"/>
            <a:ext cx="560982" cy="560982"/>
          </a:xfrm>
          <a:custGeom>
            <a:avLst/>
            <a:gdLst/>
            <a:ahLst/>
            <a:cxnLst/>
            <a:rect l="l" t="t" r="r" b="b"/>
            <a:pathLst>
              <a:path w="841473" h="841473">
                <a:moveTo>
                  <a:pt x="0" y="0"/>
                </a:moveTo>
                <a:lnTo>
                  <a:pt x="841472" y="0"/>
                </a:lnTo>
                <a:lnTo>
                  <a:pt x="841472" y="841473"/>
                </a:lnTo>
                <a:lnTo>
                  <a:pt x="0" y="84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50" name="TextBox 50"/>
          <p:cNvSpPr txBox="1"/>
          <p:nvPr/>
        </p:nvSpPr>
        <p:spPr>
          <a:xfrm>
            <a:off x="6455626" y="2275482"/>
            <a:ext cx="3026304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Hospedagem</a:t>
            </a:r>
            <a:r>
              <a:rPr lang="en-US" sz="200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Cloud</a:t>
            </a:r>
          </a:p>
        </p:txBody>
      </p:sp>
      <p:sp>
        <p:nvSpPr>
          <p:cNvPr id="51" name="Freeform 51"/>
          <p:cNvSpPr/>
          <p:nvPr/>
        </p:nvSpPr>
        <p:spPr>
          <a:xfrm>
            <a:off x="-1715417" y="5540971"/>
            <a:ext cx="4106021" cy="2145396"/>
          </a:xfrm>
          <a:custGeom>
            <a:avLst/>
            <a:gdLst/>
            <a:ahLst/>
            <a:cxnLst/>
            <a:rect l="l" t="t" r="r" b="b"/>
            <a:pathLst>
              <a:path w="6159032" h="3218094">
                <a:moveTo>
                  <a:pt x="0" y="0"/>
                </a:moveTo>
                <a:lnTo>
                  <a:pt x="6159032" y="0"/>
                </a:lnTo>
                <a:lnTo>
                  <a:pt x="6159032" y="3218094"/>
                </a:lnTo>
                <a:lnTo>
                  <a:pt x="0" y="3218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152" y="988385"/>
            <a:ext cx="9544048" cy="4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750" spc="-75">
                <a:solidFill>
                  <a:srgbClr val="0070C0"/>
                </a:solidFill>
                <a:latin typeface="ITC Benguiat"/>
                <a:ea typeface="ITC Benguiat"/>
                <a:cs typeface="ITC Benguiat"/>
                <a:sym typeface="ITC Benguiat"/>
              </a:rPr>
              <a:t>&lt;HOSPEDAGEM&gt;</a:t>
            </a:r>
          </a:p>
        </p:txBody>
      </p:sp>
      <p:sp>
        <p:nvSpPr>
          <p:cNvPr id="3" name="AutoShape 3"/>
          <p:cNvSpPr/>
          <p:nvPr/>
        </p:nvSpPr>
        <p:spPr>
          <a:xfrm>
            <a:off x="7685097" y="6613669"/>
            <a:ext cx="4328160" cy="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4" name="Group 4"/>
          <p:cNvGrpSpPr/>
          <p:nvPr/>
        </p:nvGrpSpPr>
        <p:grpSpPr>
          <a:xfrm>
            <a:off x="4410694" y="1700217"/>
            <a:ext cx="5576193" cy="810741"/>
            <a:chOff x="0" y="0"/>
            <a:chExt cx="2202940" cy="3202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2940" cy="320293"/>
            </a:xfrm>
            <a:custGeom>
              <a:avLst/>
              <a:gdLst/>
              <a:ahLst/>
              <a:cxnLst/>
              <a:rect l="l" t="t" r="r" b="b"/>
              <a:pathLst>
                <a:path w="2202940" h="320293">
                  <a:moveTo>
                    <a:pt x="0" y="0"/>
                  </a:moveTo>
                  <a:lnTo>
                    <a:pt x="2202940" y="0"/>
                  </a:lnTo>
                  <a:lnTo>
                    <a:pt x="2202940" y="320293"/>
                  </a:lnTo>
                  <a:lnTo>
                    <a:pt x="0" y="320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202940" cy="3679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Tipos de hospedagem</a:t>
              </a:r>
            </a:p>
            <a:p>
              <a:pPr algn="just">
                <a:lnSpc>
                  <a:spcPts val="2799"/>
                </a:lnSpc>
                <a:spcBef>
                  <a:spcPct val="0"/>
                </a:spcBef>
              </a:pPr>
              <a:endParaRPr lang="en-US" sz="1999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como funciona a internet?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204270" y="217674"/>
            <a:ext cx="0" cy="1639631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9" name="AutoShape 9"/>
          <p:cNvSpPr/>
          <p:nvPr/>
        </p:nvSpPr>
        <p:spPr>
          <a:xfrm>
            <a:off x="0" y="1228414"/>
            <a:ext cx="2215614" cy="127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10" name="Group 10"/>
          <p:cNvGrpSpPr/>
          <p:nvPr/>
        </p:nvGrpSpPr>
        <p:grpSpPr>
          <a:xfrm>
            <a:off x="337594" y="1570042"/>
            <a:ext cx="3821656" cy="5138221"/>
            <a:chOff x="0" y="0"/>
            <a:chExt cx="1509790" cy="20299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9790" cy="2029914"/>
            </a:xfrm>
            <a:custGeom>
              <a:avLst/>
              <a:gdLst/>
              <a:ahLst/>
              <a:cxnLst/>
              <a:rect l="l" t="t" r="r" b="b"/>
              <a:pathLst>
                <a:path w="1509790" h="2029914">
                  <a:moveTo>
                    <a:pt x="0" y="0"/>
                  </a:moveTo>
                  <a:lnTo>
                    <a:pt x="1509790" y="0"/>
                  </a:lnTo>
                  <a:lnTo>
                    <a:pt x="1509790" y="2029914"/>
                  </a:lnTo>
                  <a:lnTo>
                    <a:pt x="0" y="2029914"/>
                  </a:lnTo>
                  <a:close/>
                </a:path>
              </a:pathLst>
            </a:custGeom>
            <a:solidFill>
              <a:srgbClr val="2196F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09790" cy="20680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9945" y="1857305"/>
            <a:ext cx="3551339" cy="499881"/>
            <a:chOff x="0" y="0"/>
            <a:chExt cx="1402998" cy="1974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Hospedagem Compartilhada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01533" y="2000838"/>
            <a:ext cx="212815" cy="2128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32868" y="5678808"/>
            <a:ext cx="740965" cy="7409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7C7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39945" y="2474849"/>
            <a:ext cx="3551339" cy="499881"/>
            <a:chOff x="0" y="0"/>
            <a:chExt cx="1402998" cy="1974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VPS (Virtual Private Server)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501533" y="2618382"/>
            <a:ext cx="212815" cy="21281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39945" y="3095380"/>
            <a:ext cx="3551339" cy="499881"/>
            <a:chOff x="0" y="0"/>
            <a:chExt cx="1402998" cy="1974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Cloud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501533" y="3238913"/>
            <a:ext cx="212815" cy="21281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39945" y="3715911"/>
            <a:ext cx="3551339" cy="499881"/>
            <a:chOff x="0" y="0"/>
            <a:chExt cx="1402998" cy="19748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WordPress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501533" y="3859444"/>
            <a:ext cx="212815" cy="21281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FF0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39945" y="4336442"/>
            <a:ext cx="3551339" cy="836409"/>
            <a:chOff x="0" y="0"/>
            <a:chExt cx="1402998" cy="33043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02998" cy="330433"/>
            </a:xfrm>
            <a:custGeom>
              <a:avLst/>
              <a:gdLst/>
              <a:ahLst/>
              <a:cxnLst/>
              <a:rect l="l" t="t" r="r" b="b"/>
              <a:pathLst>
                <a:path w="1402998" h="330433">
                  <a:moveTo>
                    <a:pt x="0" y="0"/>
                  </a:moveTo>
                  <a:lnTo>
                    <a:pt x="1402998" y="0"/>
                  </a:lnTo>
                  <a:lnTo>
                    <a:pt x="1402998" y="330433"/>
                  </a:lnTo>
                  <a:lnTo>
                    <a:pt x="0" y="33043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1402998" cy="3780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Servidor de Hospedagem Dedicado.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01533" y="4648240"/>
            <a:ext cx="212815" cy="212815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410694" y="2873324"/>
            <a:ext cx="6945957" cy="3740345"/>
            <a:chOff x="0" y="0"/>
            <a:chExt cx="2744082" cy="147766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44082" cy="1477667"/>
            </a:xfrm>
            <a:custGeom>
              <a:avLst/>
              <a:gdLst/>
              <a:ahLst/>
              <a:cxnLst/>
              <a:rect l="l" t="t" r="r" b="b"/>
              <a:pathLst>
                <a:path w="2744082" h="1477667">
                  <a:moveTo>
                    <a:pt x="0" y="0"/>
                  </a:moveTo>
                  <a:lnTo>
                    <a:pt x="2744082" y="0"/>
                  </a:lnTo>
                  <a:lnTo>
                    <a:pt x="2744082" y="1477667"/>
                  </a:lnTo>
                  <a:lnTo>
                    <a:pt x="0" y="14776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2744082" cy="15348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A hospedagem WordPress é uma forma da hospedagem compartilhada criada para usuários do WordPress. Seu servidor é configurado especificamente para o WordPress e seu site vem com plugins essenciais de segurança e cache pré-instalados.</a:t>
              </a:r>
            </a:p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Devido à configuração altamente otimizada, seu site performa com mais velocidade e menos problemas.</a:t>
              </a:r>
            </a:p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Os pacotes de hospedagem WordPress geralmente incluem ferramentas relacionadas com o WordPress, como temas pré-designados, construtores de página, e ferramentas de desenvolvimento.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5377627" y="2158820"/>
            <a:ext cx="560982" cy="560982"/>
          </a:xfrm>
          <a:custGeom>
            <a:avLst/>
            <a:gdLst/>
            <a:ahLst/>
            <a:cxnLst/>
            <a:rect l="l" t="t" r="r" b="b"/>
            <a:pathLst>
              <a:path w="841473" h="841473">
                <a:moveTo>
                  <a:pt x="0" y="0"/>
                </a:moveTo>
                <a:lnTo>
                  <a:pt x="841472" y="0"/>
                </a:lnTo>
                <a:lnTo>
                  <a:pt x="841472" y="841473"/>
                </a:lnTo>
                <a:lnTo>
                  <a:pt x="0" y="84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50" name="TextBox 50"/>
          <p:cNvSpPr txBox="1"/>
          <p:nvPr/>
        </p:nvSpPr>
        <p:spPr>
          <a:xfrm>
            <a:off x="6106575" y="2275482"/>
            <a:ext cx="3134201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Hospedagem</a:t>
            </a:r>
            <a:r>
              <a:rPr lang="en-US" sz="200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WordPress </a:t>
            </a:r>
          </a:p>
        </p:txBody>
      </p:sp>
      <p:sp>
        <p:nvSpPr>
          <p:cNvPr id="51" name="Freeform 51"/>
          <p:cNvSpPr/>
          <p:nvPr/>
        </p:nvSpPr>
        <p:spPr>
          <a:xfrm>
            <a:off x="-1715417" y="5540971"/>
            <a:ext cx="4106021" cy="2145396"/>
          </a:xfrm>
          <a:custGeom>
            <a:avLst/>
            <a:gdLst/>
            <a:ahLst/>
            <a:cxnLst/>
            <a:rect l="l" t="t" r="r" b="b"/>
            <a:pathLst>
              <a:path w="6159032" h="3218094">
                <a:moveTo>
                  <a:pt x="0" y="0"/>
                </a:moveTo>
                <a:lnTo>
                  <a:pt x="6159032" y="0"/>
                </a:lnTo>
                <a:lnTo>
                  <a:pt x="6159032" y="3218094"/>
                </a:lnTo>
                <a:lnTo>
                  <a:pt x="0" y="3218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152" y="988385"/>
            <a:ext cx="9544048" cy="4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750" spc="-75">
                <a:solidFill>
                  <a:srgbClr val="0070C0"/>
                </a:solidFill>
                <a:latin typeface="ITC Benguiat"/>
                <a:ea typeface="ITC Benguiat"/>
                <a:cs typeface="ITC Benguiat"/>
                <a:sym typeface="ITC Benguiat"/>
              </a:rPr>
              <a:t>&lt;HOSPEDAGEM&gt;</a:t>
            </a:r>
          </a:p>
        </p:txBody>
      </p:sp>
      <p:sp>
        <p:nvSpPr>
          <p:cNvPr id="3" name="AutoShape 3"/>
          <p:cNvSpPr/>
          <p:nvPr/>
        </p:nvSpPr>
        <p:spPr>
          <a:xfrm>
            <a:off x="7685097" y="6613669"/>
            <a:ext cx="4328160" cy="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4" name="Group 4"/>
          <p:cNvGrpSpPr/>
          <p:nvPr/>
        </p:nvGrpSpPr>
        <p:grpSpPr>
          <a:xfrm>
            <a:off x="4410694" y="1700217"/>
            <a:ext cx="5576193" cy="810741"/>
            <a:chOff x="0" y="0"/>
            <a:chExt cx="2202940" cy="3202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2940" cy="320293"/>
            </a:xfrm>
            <a:custGeom>
              <a:avLst/>
              <a:gdLst/>
              <a:ahLst/>
              <a:cxnLst/>
              <a:rect l="l" t="t" r="r" b="b"/>
              <a:pathLst>
                <a:path w="2202940" h="320293">
                  <a:moveTo>
                    <a:pt x="0" y="0"/>
                  </a:moveTo>
                  <a:lnTo>
                    <a:pt x="2202940" y="0"/>
                  </a:lnTo>
                  <a:lnTo>
                    <a:pt x="2202940" y="320293"/>
                  </a:lnTo>
                  <a:lnTo>
                    <a:pt x="0" y="320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202940" cy="3679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Tipos de hospedagem</a:t>
              </a:r>
            </a:p>
            <a:p>
              <a:pPr algn="just">
                <a:lnSpc>
                  <a:spcPts val="2799"/>
                </a:lnSpc>
                <a:spcBef>
                  <a:spcPct val="0"/>
                </a:spcBef>
              </a:pPr>
              <a:endParaRPr lang="en-US" sz="1999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como funciona a internet?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204270" y="217674"/>
            <a:ext cx="0" cy="1639631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9" name="AutoShape 9"/>
          <p:cNvSpPr/>
          <p:nvPr/>
        </p:nvSpPr>
        <p:spPr>
          <a:xfrm>
            <a:off x="0" y="1228414"/>
            <a:ext cx="2215614" cy="127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10" name="Group 10"/>
          <p:cNvGrpSpPr/>
          <p:nvPr/>
        </p:nvGrpSpPr>
        <p:grpSpPr>
          <a:xfrm>
            <a:off x="337594" y="1570042"/>
            <a:ext cx="3821656" cy="5138221"/>
            <a:chOff x="0" y="0"/>
            <a:chExt cx="1509790" cy="20299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9790" cy="2029914"/>
            </a:xfrm>
            <a:custGeom>
              <a:avLst/>
              <a:gdLst/>
              <a:ahLst/>
              <a:cxnLst/>
              <a:rect l="l" t="t" r="r" b="b"/>
              <a:pathLst>
                <a:path w="1509790" h="2029914">
                  <a:moveTo>
                    <a:pt x="0" y="0"/>
                  </a:moveTo>
                  <a:lnTo>
                    <a:pt x="1509790" y="0"/>
                  </a:lnTo>
                  <a:lnTo>
                    <a:pt x="1509790" y="2029914"/>
                  </a:lnTo>
                  <a:lnTo>
                    <a:pt x="0" y="2029914"/>
                  </a:lnTo>
                  <a:close/>
                </a:path>
              </a:pathLst>
            </a:custGeom>
            <a:solidFill>
              <a:srgbClr val="2196F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09790" cy="20680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9945" y="1857305"/>
            <a:ext cx="3551339" cy="499881"/>
            <a:chOff x="0" y="0"/>
            <a:chExt cx="1402998" cy="1974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Hospedagem Compartilhada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01533" y="2000838"/>
            <a:ext cx="212815" cy="2128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32868" y="5678808"/>
            <a:ext cx="740965" cy="7409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B7C7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39945" y="2474849"/>
            <a:ext cx="3551339" cy="499881"/>
            <a:chOff x="0" y="0"/>
            <a:chExt cx="1402998" cy="1974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VPS (Virtual Private Server)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501533" y="2618382"/>
            <a:ext cx="212815" cy="21281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39945" y="3095380"/>
            <a:ext cx="3551339" cy="499881"/>
            <a:chOff x="0" y="0"/>
            <a:chExt cx="1402998" cy="1974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Cloud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501533" y="3238913"/>
            <a:ext cx="212815" cy="21281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39945" y="3715911"/>
            <a:ext cx="3551339" cy="499881"/>
            <a:chOff x="0" y="0"/>
            <a:chExt cx="1402998" cy="19748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02998" cy="197484"/>
            </a:xfrm>
            <a:custGeom>
              <a:avLst/>
              <a:gdLst/>
              <a:ahLst/>
              <a:cxnLst/>
              <a:rect l="l" t="t" r="r" b="b"/>
              <a:pathLst>
                <a:path w="1402998" h="197484">
                  <a:moveTo>
                    <a:pt x="0" y="0"/>
                  </a:moveTo>
                  <a:lnTo>
                    <a:pt x="1402998" y="0"/>
                  </a:lnTo>
                  <a:lnTo>
                    <a:pt x="1402998" y="197484"/>
                  </a:lnTo>
                  <a:lnTo>
                    <a:pt x="0" y="19748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402998" cy="2451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 WordPress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501533" y="3859444"/>
            <a:ext cx="212815" cy="21281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0012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39945" y="4336442"/>
            <a:ext cx="3551339" cy="836409"/>
            <a:chOff x="0" y="0"/>
            <a:chExt cx="1402998" cy="33043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02998" cy="330433"/>
            </a:xfrm>
            <a:custGeom>
              <a:avLst/>
              <a:gdLst/>
              <a:ahLst/>
              <a:cxnLst/>
              <a:rect l="l" t="t" r="r" b="b"/>
              <a:pathLst>
                <a:path w="1402998" h="330433">
                  <a:moveTo>
                    <a:pt x="0" y="0"/>
                  </a:moveTo>
                  <a:lnTo>
                    <a:pt x="1402998" y="0"/>
                  </a:lnTo>
                  <a:lnTo>
                    <a:pt x="1402998" y="330433"/>
                  </a:lnTo>
                  <a:lnTo>
                    <a:pt x="0" y="33043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1402998" cy="3780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Servidor de Hospedagem Dedicado.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01533" y="4648240"/>
            <a:ext cx="212815" cy="212815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FF03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410694" y="2662832"/>
            <a:ext cx="7602563" cy="4070545"/>
            <a:chOff x="0" y="0"/>
            <a:chExt cx="3003482" cy="160811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003482" cy="1608116"/>
            </a:xfrm>
            <a:custGeom>
              <a:avLst/>
              <a:gdLst/>
              <a:ahLst/>
              <a:cxnLst/>
              <a:rect l="l" t="t" r="r" b="b"/>
              <a:pathLst>
                <a:path w="3003482" h="1608116">
                  <a:moveTo>
                    <a:pt x="0" y="0"/>
                  </a:moveTo>
                  <a:lnTo>
                    <a:pt x="3003482" y="0"/>
                  </a:lnTo>
                  <a:lnTo>
                    <a:pt x="3003482" y="1608116"/>
                  </a:lnTo>
                  <a:lnTo>
                    <a:pt x="0" y="16081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3003482" cy="166526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13"/>
                </a:lnSpc>
              </a:pP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dedicada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significa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que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você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possui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seu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próprio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servidor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físico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dedicado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exclusivamente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ao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seu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site.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Portanto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dedicada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te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dá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uma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flexibilidade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incrível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</a:p>
            <a:p>
              <a:pPr algn="ctr">
                <a:lnSpc>
                  <a:spcPts val="2613"/>
                </a:lnSpc>
              </a:pP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Você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tem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autonomia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para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configurar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seu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servidor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como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preferir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escolher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o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sistema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operacional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e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softwares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que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deseja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usar, e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configurar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seu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ambiente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de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hospedagem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de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acordo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com as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suas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necessidades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</a:p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De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fato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alugar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um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servidor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dedicado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é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tão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potente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quanto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ter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seu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próprio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servidor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, mas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possui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o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suporte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profissional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de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seu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provedor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</a:p>
            <a:p>
              <a:pPr algn="ctr">
                <a:lnSpc>
                  <a:spcPts val="2613"/>
                </a:lnSpc>
              </a:pP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Geralmente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essa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opção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é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mais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orientada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para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grandes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negócios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que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lidam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com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tráfego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66" err="1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pesado</a:t>
              </a:r>
              <a:r>
                <a:rPr lang="en-US" sz="1866">
                  <a:solidFill>
                    <a:srgbClr val="956667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5535018" y="2054554"/>
            <a:ext cx="560982" cy="560982"/>
          </a:xfrm>
          <a:custGeom>
            <a:avLst/>
            <a:gdLst/>
            <a:ahLst/>
            <a:cxnLst/>
            <a:rect l="l" t="t" r="r" b="b"/>
            <a:pathLst>
              <a:path w="841473" h="841473">
                <a:moveTo>
                  <a:pt x="0" y="0"/>
                </a:moveTo>
                <a:lnTo>
                  <a:pt x="841472" y="0"/>
                </a:lnTo>
                <a:lnTo>
                  <a:pt x="841472" y="841473"/>
                </a:lnTo>
                <a:lnTo>
                  <a:pt x="0" y="84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50" name="TextBox 50"/>
          <p:cNvSpPr txBox="1"/>
          <p:nvPr/>
        </p:nvSpPr>
        <p:spPr>
          <a:xfrm>
            <a:off x="5835865" y="2186527"/>
            <a:ext cx="5385412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Servidor</a:t>
            </a:r>
            <a:r>
              <a:rPr lang="en-US" sz="200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000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Hospedagem</a:t>
            </a:r>
            <a:r>
              <a:rPr lang="en-US" sz="200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Dedicado</a:t>
            </a:r>
            <a:r>
              <a:rPr lang="en-US" sz="200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  <p:sp>
        <p:nvSpPr>
          <p:cNvPr id="51" name="Freeform 51"/>
          <p:cNvSpPr/>
          <p:nvPr/>
        </p:nvSpPr>
        <p:spPr>
          <a:xfrm>
            <a:off x="-1715417" y="5540971"/>
            <a:ext cx="4106021" cy="2145396"/>
          </a:xfrm>
          <a:custGeom>
            <a:avLst/>
            <a:gdLst/>
            <a:ahLst/>
            <a:cxnLst/>
            <a:rect l="l" t="t" r="r" b="b"/>
            <a:pathLst>
              <a:path w="6159032" h="3218094">
                <a:moveTo>
                  <a:pt x="0" y="0"/>
                </a:moveTo>
                <a:lnTo>
                  <a:pt x="6159032" y="0"/>
                </a:lnTo>
                <a:lnTo>
                  <a:pt x="6159032" y="3218094"/>
                </a:lnTo>
                <a:lnTo>
                  <a:pt x="0" y="3218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152" y="988385"/>
            <a:ext cx="9544048" cy="4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750" spc="-75">
                <a:solidFill>
                  <a:srgbClr val="0070C0"/>
                </a:solidFill>
                <a:latin typeface="ITC Benguiat"/>
                <a:ea typeface="ITC Benguiat"/>
                <a:cs typeface="ITC Benguiat"/>
                <a:sym typeface="ITC Benguiat"/>
              </a:rPr>
              <a:t>&lt;SERVIDOR&gt;</a:t>
            </a:r>
          </a:p>
        </p:txBody>
      </p:sp>
      <p:sp>
        <p:nvSpPr>
          <p:cNvPr id="3" name="AutoShape 3"/>
          <p:cNvSpPr/>
          <p:nvPr/>
        </p:nvSpPr>
        <p:spPr>
          <a:xfrm>
            <a:off x="7685097" y="6613669"/>
            <a:ext cx="4328160" cy="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4" name="Group 4"/>
          <p:cNvGrpSpPr/>
          <p:nvPr/>
        </p:nvGrpSpPr>
        <p:grpSpPr>
          <a:xfrm>
            <a:off x="340702" y="1391545"/>
            <a:ext cx="5576193" cy="562684"/>
            <a:chOff x="0" y="0"/>
            <a:chExt cx="2202940" cy="2222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2940" cy="222295"/>
            </a:xfrm>
            <a:custGeom>
              <a:avLst/>
              <a:gdLst/>
              <a:ahLst/>
              <a:cxnLst/>
              <a:rect l="l" t="t" r="r" b="b"/>
              <a:pathLst>
                <a:path w="2202940" h="222295">
                  <a:moveTo>
                    <a:pt x="0" y="0"/>
                  </a:moveTo>
                  <a:lnTo>
                    <a:pt x="2202940" y="0"/>
                  </a:lnTo>
                  <a:lnTo>
                    <a:pt x="2202940" y="222295"/>
                  </a:lnTo>
                  <a:lnTo>
                    <a:pt x="0" y="222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202940" cy="2699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just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Principais servidores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como funciona a internet?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204270" y="217674"/>
            <a:ext cx="0" cy="1639631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9" name="AutoShape 9"/>
          <p:cNvSpPr/>
          <p:nvPr/>
        </p:nvSpPr>
        <p:spPr>
          <a:xfrm>
            <a:off x="0" y="1228414"/>
            <a:ext cx="2215614" cy="127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10" name="Freeform 10"/>
          <p:cNvSpPr/>
          <p:nvPr/>
        </p:nvSpPr>
        <p:spPr>
          <a:xfrm>
            <a:off x="3995515" y="3763049"/>
            <a:ext cx="2333292" cy="2333292"/>
          </a:xfrm>
          <a:custGeom>
            <a:avLst/>
            <a:gdLst/>
            <a:ahLst/>
            <a:cxnLst/>
            <a:rect l="l" t="t" r="r" b="b"/>
            <a:pathLst>
              <a:path w="3499938" h="3499938">
                <a:moveTo>
                  <a:pt x="0" y="0"/>
                </a:moveTo>
                <a:lnTo>
                  <a:pt x="3499938" y="0"/>
                </a:lnTo>
                <a:lnTo>
                  <a:pt x="3499938" y="3499939"/>
                </a:lnTo>
                <a:lnTo>
                  <a:pt x="0" y="3499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grpSp>
        <p:nvGrpSpPr>
          <p:cNvPr id="11" name="Group 11"/>
          <p:cNvGrpSpPr/>
          <p:nvPr/>
        </p:nvGrpSpPr>
        <p:grpSpPr>
          <a:xfrm>
            <a:off x="2781508" y="1835036"/>
            <a:ext cx="9063647" cy="1772855"/>
            <a:chOff x="0" y="13792"/>
            <a:chExt cx="18127295" cy="354571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550194"/>
              <a:ext cx="18127295" cy="3009309"/>
              <a:chOff x="0" y="-57150"/>
              <a:chExt cx="3744787" cy="62167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744787" cy="564521"/>
              </a:xfrm>
              <a:custGeom>
                <a:avLst/>
                <a:gdLst/>
                <a:ahLst/>
                <a:cxnLst/>
                <a:rect l="l" t="t" r="r" b="b"/>
                <a:pathLst>
                  <a:path w="3744787" h="564521">
                    <a:moveTo>
                      <a:pt x="0" y="0"/>
                    </a:moveTo>
                    <a:lnTo>
                      <a:pt x="3744787" y="0"/>
                    </a:lnTo>
                    <a:lnTo>
                      <a:pt x="3744787" y="564521"/>
                    </a:lnTo>
                    <a:lnTo>
                      <a:pt x="0" y="5645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3744787" cy="621671"/>
              </a:xfrm>
              <a:prstGeom prst="rect">
                <a:avLst/>
              </a:prstGeom>
            </p:spPr>
            <p:txBody>
              <a:bodyPr lIns="32383" tIns="32383" rIns="32383" bIns="32383" rtlCol="0" anchor="ctr"/>
              <a:lstStyle/>
              <a:p>
                <a:pPr algn="r">
                  <a:lnSpc>
                    <a:spcPts val="2613"/>
                  </a:lnSpc>
                </a:pPr>
                <a:r>
                  <a:rPr lang="en-US" sz="1866">
                    <a:solidFill>
                      <a:srgbClr val="333333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Apache tem uma configuração descentralizada, espalhada em diversos diretórios da aplicação. Os módulos são carregados dinamicamente e precisam ser compilados junto ao seu core.</a:t>
                </a:r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4733311" y="13792"/>
              <a:ext cx="1072802" cy="1072802"/>
            </a:xfrm>
            <a:custGeom>
              <a:avLst/>
              <a:gdLst/>
              <a:ahLst/>
              <a:cxnLst/>
              <a:rect l="l" t="t" r="r" b="b"/>
              <a:pathLst>
                <a:path w="1072802" h="1072802">
                  <a:moveTo>
                    <a:pt x="0" y="0"/>
                  </a:moveTo>
                  <a:lnTo>
                    <a:pt x="1072802" y="0"/>
                  </a:lnTo>
                  <a:lnTo>
                    <a:pt x="1072802" y="1072802"/>
                  </a:lnTo>
                  <a:lnTo>
                    <a:pt x="0" y="1072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806113" y="187804"/>
              <a:ext cx="2321182" cy="6459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77"/>
                </a:lnSpc>
                <a:spcBef>
                  <a:spcPct val="0"/>
                </a:spcBef>
              </a:pPr>
              <a:r>
                <a:rPr lang="en-US" sz="1912">
                  <a:solidFill>
                    <a:srgbClr val="0070C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Apache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44468" y="3934188"/>
            <a:ext cx="5400687" cy="1989925"/>
            <a:chOff x="0" y="-2180"/>
            <a:chExt cx="10801375" cy="397985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1119782"/>
              <a:ext cx="10801375" cy="2857889"/>
              <a:chOff x="0" y="0"/>
              <a:chExt cx="2133605" cy="56452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133605" cy="564521"/>
              </a:xfrm>
              <a:custGeom>
                <a:avLst/>
                <a:gdLst/>
                <a:ahLst/>
                <a:cxnLst/>
                <a:rect l="l" t="t" r="r" b="b"/>
                <a:pathLst>
                  <a:path w="2133605" h="564521">
                    <a:moveTo>
                      <a:pt x="0" y="0"/>
                    </a:moveTo>
                    <a:lnTo>
                      <a:pt x="2133605" y="0"/>
                    </a:lnTo>
                    <a:lnTo>
                      <a:pt x="2133605" y="564521"/>
                    </a:lnTo>
                    <a:lnTo>
                      <a:pt x="0" y="5645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2133605" cy="621671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r">
                  <a:lnSpc>
                    <a:spcPts val="2613"/>
                  </a:lnSpc>
                </a:pPr>
                <a:r>
                  <a:rPr lang="en-US" sz="1866">
                    <a:solidFill>
                      <a:srgbClr val="333333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NGINX tem uma configuração centralizada, num único arquivo. Os módulos podem ser carregados em tempo de execução.</a:t>
                </a:r>
              </a:p>
              <a:p>
                <a:pPr algn="r">
                  <a:lnSpc>
                    <a:spcPts val="2613"/>
                  </a:lnSpc>
                </a:pPr>
                <a:endParaRPr lang="en-US" sz="18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endParaRPr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7358231" y="-2180"/>
              <a:ext cx="1121962" cy="1121962"/>
            </a:xfrm>
            <a:custGeom>
              <a:avLst/>
              <a:gdLst/>
              <a:ahLst/>
              <a:cxnLst/>
              <a:rect l="l" t="t" r="r" b="b"/>
              <a:pathLst>
                <a:path w="1121963" h="1121963">
                  <a:moveTo>
                    <a:pt x="0" y="0"/>
                  </a:moveTo>
                  <a:lnTo>
                    <a:pt x="1121964" y="0"/>
                  </a:lnTo>
                  <a:lnTo>
                    <a:pt x="1121964" y="1121963"/>
                  </a:lnTo>
                  <a:lnTo>
                    <a:pt x="0" y="1121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480195" y="199032"/>
              <a:ext cx="2234660" cy="6710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70C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NGINX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71210" y="3001390"/>
            <a:ext cx="6400016" cy="3856610"/>
            <a:chOff x="0" y="0"/>
            <a:chExt cx="12800033" cy="7713220"/>
          </a:xfrm>
        </p:grpSpPr>
        <p:sp>
          <p:nvSpPr>
            <p:cNvPr id="24" name="Freeform 24"/>
            <p:cNvSpPr/>
            <p:nvPr/>
          </p:nvSpPr>
          <p:spPr>
            <a:xfrm>
              <a:off x="8133448" y="1523318"/>
              <a:ext cx="4666584" cy="4666584"/>
            </a:xfrm>
            <a:custGeom>
              <a:avLst/>
              <a:gdLst/>
              <a:ahLst/>
              <a:cxnLst/>
              <a:rect l="l" t="t" r="r" b="b"/>
              <a:pathLst>
                <a:path w="4666584" h="4666584">
                  <a:moveTo>
                    <a:pt x="0" y="0"/>
                  </a:moveTo>
                  <a:lnTo>
                    <a:pt x="4666585" y="0"/>
                  </a:lnTo>
                  <a:lnTo>
                    <a:pt x="4666585" y="4666584"/>
                  </a:lnTo>
                  <a:lnTo>
                    <a:pt x="0" y="466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8133448" cy="7713220"/>
            </a:xfrm>
            <a:custGeom>
              <a:avLst/>
              <a:gdLst/>
              <a:ahLst/>
              <a:cxnLst/>
              <a:rect l="l" t="t" r="r" b="b"/>
              <a:pathLst>
                <a:path w="8133448" h="7713220">
                  <a:moveTo>
                    <a:pt x="0" y="0"/>
                  </a:moveTo>
                  <a:lnTo>
                    <a:pt x="8133448" y="0"/>
                  </a:lnTo>
                  <a:lnTo>
                    <a:pt x="8133448" y="7713220"/>
                  </a:lnTo>
                  <a:lnTo>
                    <a:pt x="0" y="7713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152" y="988385"/>
            <a:ext cx="9544048" cy="4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3750" spc="-75">
                <a:solidFill>
                  <a:srgbClr val="0070C0"/>
                </a:solidFill>
                <a:latin typeface="ITC Benguiat"/>
                <a:ea typeface="ITC Benguiat"/>
                <a:cs typeface="ITC Benguiat"/>
                <a:sym typeface="ITC Benguiat"/>
              </a:rPr>
              <a:t>&lt;SERVIDOR&gt;</a:t>
            </a:r>
          </a:p>
        </p:txBody>
      </p:sp>
      <p:sp>
        <p:nvSpPr>
          <p:cNvPr id="3" name="AutoShape 3"/>
          <p:cNvSpPr/>
          <p:nvPr/>
        </p:nvSpPr>
        <p:spPr>
          <a:xfrm>
            <a:off x="7685097" y="6613669"/>
            <a:ext cx="4328160" cy="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4" name="Group 4"/>
          <p:cNvGrpSpPr/>
          <p:nvPr/>
        </p:nvGrpSpPr>
        <p:grpSpPr>
          <a:xfrm>
            <a:off x="340702" y="1391545"/>
            <a:ext cx="5576193" cy="562684"/>
            <a:chOff x="0" y="0"/>
            <a:chExt cx="2202940" cy="2222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2940" cy="222295"/>
            </a:xfrm>
            <a:custGeom>
              <a:avLst/>
              <a:gdLst/>
              <a:ahLst/>
              <a:cxnLst/>
              <a:rect l="l" t="t" r="r" b="b"/>
              <a:pathLst>
                <a:path w="2202940" h="222295">
                  <a:moveTo>
                    <a:pt x="0" y="0"/>
                  </a:moveTo>
                  <a:lnTo>
                    <a:pt x="2202940" y="0"/>
                  </a:lnTo>
                  <a:lnTo>
                    <a:pt x="2202940" y="222295"/>
                  </a:lnTo>
                  <a:lnTo>
                    <a:pt x="0" y="222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202940" cy="26992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just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Principais servidores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como funciona a internet?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204270" y="217674"/>
            <a:ext cx="0" cy="1639631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9" name="AutoShape 9"/>
          <p:cNvSpPr/>
          <p:nvPr/>
        </p:nvSpPr>
        <p:spPr>
          <a:xfrm>
            <a:off x="0" y="1228414"/>
            <a:ext cx="2215614" cy="12700"/>
          </a:xfrm>
          <a:prstGeom prst="line">
            <a:avLst/>
          </a:prstGeom>
          <a:ln w="38100" cap="flat">
            <a:solidFill>
              <a:srgbClr val="F9F9F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10" name="Group 10"/>
          <p:cNvGrpSpPr/>
          <p:nvPr/>
        </p:nvGrpSpPr>
        <p:grpSpPr>
          <a:xfrm>
            <a:off x="-71210" y="3001390"/>
            <a:ext cx="6400016" cy="3856610"/>
            <a:chOff x="0" y="0"/>
            <a:chExt cx="12800033" cy="7713220"/>
          </a:xfrm>
        </p:grpSpPr>
        <p:sp>
          <p:nvSpPr>
            <p:cNvPr id="11" name="Freeform 11"/>
            <p:cNvSpPr/>
            <p:nvPr/>
          </p:nvSpPr>
          <p:spPr>
            <a:xfrm>
              <a:off x="8133448" y="1523318"/>
              <a:ext cx="4666584" cy="4666584"/>
            </a:xfrm>
            <a:custGeom>
              <a:avLst/>
              <a:gdLst/>
              <a:ahLst/>
              <a:cxnLst/>
              <a:rect l="l" t="t" r="r" b="b"/>
              <a:pathLst>
                <a:path w="4666584" h="4666584">
                  <a:moveTo>
                    <a:pt x="0" y="0"/>
                  </a:moveTo>
                  <a:lnTo>
                    <a:pt x="4666585" y="0"/>
                  </a:lnTo>
                  <a:lnTo>
                    <a:pt x="4666585" y="4666584"/>
                  </a:lnTo>
                  <a:lnTo>
                    <a:pt x="0" y="466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8133448" cy="7713220"/>
            </a:xfrm>
            <a:custGeom>
              <a:avLst/>
              <a:gdLst/>
              <a:ahLst/>
              <a:cxnLst/>
              <a:rect l="l" t="t" r="r" b="b"/>
              <a:pathLst>
                <a:path w="8133448" h="7713220">
                  <a:moveTo>
                    <a:pt x="0" y="0"/>
                  </a:moveTo>
                  <a:lnTo>
                    <a:pt x="8133448" y="0"/>
                  </a:lnTo>
                  <a:lnTo>
                    <a:pt x="8133448" y="7713220"/>
                  </a:lnTo>
                  <a:lnTo>
                    <a:pt x="0" y="7713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781508" y="1939011"/>
            <a:ext cx="9063647" cy="1366332"/>
            <a:chOff x="0" y="0"/>
            <a:chExt cx="3744787" cy="5645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44787" cy="564521"/>
            </a:xfrm>
            <a:custGeom>
              <a:avLst/>
              <a:gdLst/>
              <a:ahLst/>
              <a:cxnLst/>
              <a:rect l="l" t="t" r="r" b="b"/>
              <a:pathLst>
                <a:path w="3744787" h="564521">
                  <a:moveTo>
                    <a:pt x="0" y="0"/>
                  </a:moveTo>
                  <a:lnTo>
                    <a:pt x="3744787" y="0"/>
                  </a:lnTo>
                  <a:lnTo>
                    <a:pt x="3744787" y="564521"/>
                  </a:lnTo>
                  <a:lnTo>
                    <a:pt x="0" y="5645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744787" cy="612146"/>
            </a:xfrm>
            <a:prstGeom prst="rect">
              <a:avLst/>
            </a:prstGeom>
          </p:spPr>
          <p:txBody>
            <a:bodyPr lIns="32383" tIns="32383" rIns="32383" bIns="32383" rtlCol="0" anchor="ctr"/>
            <a:lstStyle/>
            <a:p>
              <a:pPr algn="r">
                <a:lnSpc>
                  <a:spcPts val="2333"/>
                </a:lnSpc>
              </a:pP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Litespeed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IIS é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orientado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eventos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 O Apache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por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exemplo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cria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um novo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processo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para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cada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conexão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isso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demanda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muito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processamento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 O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Litespeed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no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entanto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atende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todas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as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conexões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com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poucos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processos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salvando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recursos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Isso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permite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que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você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tenha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mais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conexões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rápidas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sem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precisar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aprimorar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1666" err="1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seu</a:t>
              </a: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Hardware.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9435318" y="1525592"/>
            <a:ext cx="536401" cy="536401"/>
          </a:xfrm>
          <a:custGeom>
            <a:avLst/>
            <a:gdLst/>
            <a:ahLst/>
            <a:cxnLst/>
            <a:rect l="l" t="t" r="r" b="b"/>
            <a:pathLst>
              <a:path w="804601" h="804601">
                <a:moveTo>
                  <a:pt x="0" y="0"/>
                </a:moveTo>
                <a:lnTo>
                  <a:pt x="804601" y="0"/>
                </a:lnTo>
                <a:lnTo>
                  <a:pt x="804601" y="804601"/>
                </a:lnTo>
                <a:lnTo>
                  <a:pt x="0" y="804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>
              <a:solidFill>
                <a:srgbClr val="0070C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097845" y="1609970"/>
            <a:ext cx="1747311" cy="322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7"/>
              </a:lnSpc>
              <a:spcBef>
                <a:spcPct val="0"/>
              </a:spcBef>
            </a:pPr>
            <a:r>
              <a:rPr lang="en-US" sz="1912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Litespeed</a:t>
            </a:r>
            <a:r>
              <a:rPr lang="en-US" sz="1912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IIS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484620" y="4549478"/>
            <a:ext cx="7528637" cy="1857037"/>
            <a:chOff x="0" y="0"/>
            <a:chExt cx="2974276" cy="7336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74276" cy="733644"/>
            </a:xfrm>
            <a:custGeom>
              <a:avLst/>
              <a:gdLst/>
              <a:ahLst/>
              <a:cxnLst/>
              <a:rect l="l" t="t" r="r" b="b"/>
              <a:pathLst>
                <a:path w="2974276" h="733644">
                  <a:moveTo>
                    <a:pt x="0" y="0"/>
                  </a:moveTo>
                  <a:lnTo>
                    <a:pt x="2974276" y="0"/>
                  </a:lnTo>
                  <a:lnTo>
                    <a:pt x="2974276" y="733644"/>
                  </a:lnTo>
                  <a:lnTo>
                    <a:pt x="0" y="7336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974276" cy="78126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33333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Node.js serve aplicações web internamente e pode atuar como um proxy para gerenciar muitas conexões simultâneas. É ideal para desenvolvimento local, permitindo criar e testar aplicativos com um servidor Node.js. Em produção, geralmente se utiliza um proxy dedicado, como nginx ou Apache, para gerenciar as interações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97844" y="4162764"/>
            <a:ext cx="1595320" cy="560982"/>
            <a:chOff x="0" y="0"/>
            <a:chExt cx="3190641" cy="11219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21963" cy="1121963"/>
            </a:xfrm>
            <a:custGeom>
              <a:avLst/>
              <a:gdLst/>
              <a:ahLst/>
              <a:cxnLst/>
              <a:rect l="l" t="t" r="r" b="b"/>
              <a:pathLst>
                <a:path w="1121963" h="1121963">
                  <a:moveTo>
                    <a:pt x="0" y="0"/>
                  </a:moveTo>
                  <a:lnTo>
                    <a:pt x="1121963" y="0"/>
                  </a:lnTo>
                  <a:lnTo>
                    <a:pt x="1121963" y="1121963"/>
                  </a:lnTo>
                  <a:lnTo>
                    <a:pt x="0" y="1121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>
                <a:solidFill>
                  <a:srgbClr val="0070C0"/>
                </a:solidFill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89634" y="199032"/>
              <a:ext cx="1701007" cy="671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70C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Node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1"/>
            <a:ext cx="9425239" cy="6927551"/>
          </a:xfrm>
          <a:custGeom>
            <a:avLst/>
            <a:gdLst/>
            <a:ahLst/>
            <a:cxnLst/>
            <a:rect l="l" t="t" r="r" b="b"/>
            <a:pathLst>
              <a:path w="14137859" h="10391327">
                <a:moveTo>
                  <a:pt x="0" y="0"/>
                </a:moveTo>
                <a:lnTo>
                  <a:pt x="14137859" y="0"/>
                </a:lnTo>
                <a:lnTo>
                  <a:pt x="14137859" y="10391327"/>
                </a:lnTo>
                <a:lnTo>
                  <a:pt x="0" y="1039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grpSp>
        <p:nvGrpSpPr>
          <p:cNvPr id="3" name="Group 3"/>
          <p:cNvGrpSpPr/>
          <p:nvPr/>
        </p:nvGrpSpPr>
        <p:grpSpPr>
          <a:xfrm>
            <a:off x="2790914" y="2190753"/>
            <a:ext cx="7711303" cy="2150087"/>
            <a:chOff x="0" y="0"/>
            <a:chExt cx="3046441" cy="8494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6441" cy="849417"/>
            </a:xfrm>
            <a:custGeom>
              <a:avLst/>
              <a:gdLst/>
              <a:ahLst/>
              <a:cxnLst/>
              <a:rect l="l" t="t" r="r" b="b"/>
              <a:pathLst>
                <a:path w="3046441" h="849417">
                  <a:moveTo>
                    <a:pt x="0" y="0"/>
                  </a:moveTo>
                  <a:lnTo>
                    <a:pt x="3046441" y="0"/>
                  </a:lnTo>
                  <a:lnTo>
                    <a:pt x="3046441" y="849417"/>
                  </a:lnTo>
                  <a:lnTo>
                    <a:pt x="0" y="849417"/>
                  </a:ln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46441" cy="8875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77747" y="2279654"/>
            <a:ext cx="8337636" cy="21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9333" spc="-186">
                <a:solidFill>
                  <a:srgbClr val="AB5504"/>
                </a:solidFill>
                <a:latin typeface="ITC Benguiat"/>
                <a:ea typeface="ITC Benguiat"/>
                <a:cs typeface="ITC Benguiat"/>
                <a:sym typeface="ITC Benguiat"/>
              </a:rPr>
              <a:t>INTRODUÇÃO AO HTML5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31BB-1F17-4B38-ABF1-9081FDF7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95" y="2638044"/>
            <a:ext cx="9898207" cy="3628532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>
                <a:ea typeface="+mn-lt"/>
                <a:cs typeface="+mn-lt"/>
              </a:rPr>
              <a:t>HTML significa HyperText Markup Language, ou seja Linguagem de Marcação de Hipertexto, a função do HTML é estruturar as informações (texto, fotos, vídeos, etc…) dentro de uma página web.</a:t>
            </a:r>
          </a:p>
          <a:p>
            <a:endParaRPr lang="pt-BR">
              <a:ea typeface="+mn-lt"/>
              <a:cs typeface="+mn-lt"/>
            </a:endParaRPr>
          </a:p>
          <a:p>
            <a:pPr marL="777240" lvl="5" indent="0">
              <a:buNone/>
            </a:pPr>
            <a:r>
              <a:rPr lang="pt-BR" sz="2200"/>
              <a:t>O HTML surgiu na década de 90 como solução para a disseminação e compartilhamento de documentos científicos entre pesquisadores, controlado pelo </a:t>
            </a:r>
            <a:r>
              <a:rPr lang="en-US" sz="2200"/>
              <a:t>CERN (</a:t>
            </a:r>
            <a:r>
              <a:rPr lang="en-US" sz="2200" err="1"/>
              <a:t>Organização</a:t>
            </a:r>
            <a:r>
              <a:rPr lang="en-US" sz="2200"/>
              <a:t> </a:t>
            </a:r>
            <a:r>
              <a:rPr lang="en-US" sz="2200" err="1"/>
              <a:t>Europeia</a:t>
            </a:r>
            <a:r>
              <a:rPr lang="en-US" sz="2200"/>
              <a:t> para </a:t>
            </a:r>
            <a:r>
              <a:rPr lang="en-US" sz="2200" err="1"/>
              <a:t>Pesquisa</a:t>
            </a:r>
            <a:r>
              <a:rPr lang="en-US" sz="2200"/>
              <a:t> Nuclear)</a:t>
            </a:r>
          </a:p>
          <a:p>
            <a:endParaRPr lang="en-US"/>
          </a:p>
          <a:p>
            <a:r>
              <a:rPr lang="pt-BR">
                <a:ea typeface="+mn-lt"/>
                <a:cs typeface="+mn-lt"/>
              </a:rPr>
              <a:t>De 1993 a 1995 surgiram as primeiras versões do HTML, (HTML+, HTML 2.0, HTML 3.0) onde surgiram novas propostas de novos recursos que davam mais possibilidades a linguagem. Já em 1997 a W3C </a:t>
            </a:r>
            <a:r>
              <a:rPr lang="en-US"/>
              <a:t>(</a:t>
            </a:r>
            <a:r>
              <a:rPr lang="en-US" i="1"/>
              <a:t>The World Wide Web Consortium</a:t>
            </a:r>
            <a:r>
              <a:rPr lang="en-US"/>
              <a:t>)</a:t>
            </a:r>
            <a:r>
              <a:rPr lang="pt-BR">
                <a:ea typeface="+mn-lt"/>
                <a:cs typeface="+mn-lt"/>
              </a:rPr>
              <a:t> passou a gerir o HTML buscando sempre por uma padronização da linguagem que veio com o HTML 3.2 e desde então virou padrão entre os navegadores.</a:t>
            </a:r>
            <a:endParaRPr lang="pt-B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CDF5DF-6841-411A-9826-F6A8DC134193}"/>
              </a:ext>
            </a:extLst>
          </p:cNvPr>
          <p:cNvSpPr txBox="1">
            <a:spLocks/>
          </p:cNvSpPr>
          <p:nvPr/>
        </p:nvSpPr>
        <p:spPr bwMode="black">
          <a:xfrm>
            <a:off x="1146895" y="964692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Introdução ao html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0E49A4AA-87DA-D486-0BB0-88A42E21E3E2}"/>
              </a:ext>
            </a:extLst>
          </p:cNvPr>
          <p:cNvSpPr/>
          <p:nvPr/>
        </p:nvSpPr>
        <p:spPr>
          <a:xfrm rot="-512009">
            <a:off x="250893" y="3352926"/>
            <a:ext cx="1792003" cy="1489484"/>
          </a:xfrm>
          <a:custGeom>
            <a:avLst/>
            <a:gdLst/>
            <a:ahLst/>
            <a:cxnLst/>
            <a:rect l="l" t="t" r="r" b="b"/>
            <a:pathLst>
              <a:path w="3251925" h="2597475">
                <a:moveTo>
                  <a:pt x="0" y="0"/>
                </a:moveTo>
                <a:lnTo>
                  <a:pt x="3251925" y="0"/>
                </a:lnTo>
                <a:lnTo>
                  <a:pt x="3251925" y="2597476"/>
                </a:lnTo>
                <a:lnTo>
                  <a:pt x="0" y="2597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260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31BB-1F17-4B38-ABF1-9081FDF7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95" y="2638044"/>
            <a:ext cx="10114140" cy="3628532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pt-BR"/>
              <a:t>Versão 2.0 – 1995</a:t>
            </a:r>
          </a:p>
          <a:p>
            <a:r>
              <a:rPr lang="pt-BR"/>
              <a:t>A primeira versão que surgiu depois da criação do HTML puro, foi a 2.0. O seu objetivo era formalizar todas as características HTML que já eram utilizadas. A sua aparição ocorreu no primeiro evento mundial sobre a Web, denominado como </a:t>
            </a:r>
            <a:r>
              <a:rPr lang="pt-BR" i="1"/>
              <a:t>World Wide Web </a:t>
            </a:r>
            <a:r>
              <a:rPr lang="pt-BR" i="1" err="1"/>
              <a:t>Conference</a:t>
            </a:r>
            <a:r>
              <a:rPr lang="pt-BR"/>
              <a:t>.</a:t>
            </a:r>
          </a:p>
          <a:p>
            <a:pPr marL="1124712" lvl="7" indent="0">
              <a:buNone/>
            </a:pPr>
            <a:r>
              <a:rPr lang="pt-BR" sz="2200"/>
              <a:t>Versão 3.2 – 1997</a:t>
            </a:r>
          </a:p>
          <a:p>
            <a:pPr marL="1078992" lvl="7" indent="0">
              <a:buNone/>
            </a:pPr>
            <a:r>
              <a:rPr lang="pt-BR" sz="2200"/>
              <a:t>Além de corrigir problemas de compatibilidade da versão 2.0, esta versão da linguagem propiciou a criação de tabelas, applets e texto flutuante ao redor de imagens.</a:t>
            </a:r>
          </a:p>
          <a:p>
            <a:pPr marL="0" indent="0">
              <a:buNone/>
            </a:pPr>
            <a:r>
              <a:rPr lang="pt-BR"/>
              <a:t>Versão 4.01 – 1999</a:t>
            </a:r>
          </a:p>
          <a:p>
            <a:r>
              <a:rPr lang="pt-BR"/>
              <a:t>Sua característica era fornecer compatibilidade com as versões anteriores, mas também acrescentar suporte para opções multimídias, folha de estilos e melhorar as práticas de programação.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CDF5DF-6841-411A-9826-F6A8DC134193}"/>
              </a:ext>
            </a:extLst>
          </p:cNvPr>
          <p:cNvSpPr txBox="1">
            <a:spLocks/>
          </p:cNvSpPr>
          <p:nvPr/>
        </p:nvSpPr>
        <p:spPr bwMode="black">
          <a:xfrm>
            <a:off x="1146895" y="964692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Introdução ao html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CD71716D-DA8C-38DB-5C3E-CD0E1547B5CB}"/>
              </a:ext>
            </a:extLst>
          </p:cNvPr>
          <p:cNvSpPr/>
          <p:nvPr/>
        </p:nvSpPr>
        <p:spPr>
          <a:xfrm>
            <a:off x="1017179" y="3754887"/>
            <a:ext cx="1060100" cy="949702"/>
          </a:xfrm>
          <a:custGeom>
            <a:avLst/>
            <a:gdLst/>
            <a:ahLst/>
            <a:cxnLst/>
            <a:rect l="l" t="t" r="r" b="b"/>
            <a:pathLst>
              <a:path w="2828769" h="2828769">
                <a:moveTo>
                  <a:pt x="0" y="0"/>
                </a:moveTo>
                <a:lnTo>
                  <a:pt x="2828769" y="0"/>
                </a:lnTo>
                <a:lnTo>
                  <a:pt x="2828769" y="2828769"/>
                </a:lnTo>
                <a:lnTo>
                  <a:pt x="0" y="2828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12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4">
            <a:extLst>
              <a:ext uri="{FF2B5EF4-FFF2-40B4-BE49-F238E27FC236}">
                <a16:creationId xmlns:a16="http://schemas.microsoft.com/office/drawing/2014/main" id="{4D9B8260-2BEA-93CD-D1B0-EEB3F8491FD1}"/>
              </a:ext>
            </a:extLst>
          </p:cNvPr>
          <p:cNvSpPr/>
          <p:nvPr/>
        </p:nvSpPr>
        <p:spPr>
          <a:xfrm rot="16200000">
            <a:off x="4508335" y="-1575950"/>
            <a:ext cx="811934" cy="6233029"/>
          </a:xfrm>
          <a:custGeom>
            <a:avLst/>
            <a:gdLst/>
            <a:ahLst/>
            <a:cxnLst/>
            <a:rect l="l" t="t" r="r" b="b"/>
            <a:pathLst>
              <a:path w="811934" h="2311555">
                <a:moveTo>
                  <a:pt x="0" y="0"/>
                </a:moveTo>
                <a:lnTo>
                  <a:pt x="811934" y="0"/>
                </a:lnTo>
                <a:lnTo>
                  <a:pt x="811934" y="2311555"/>
                </a:lnTo>
                <a:lnTo>
                  <a:pt x="0" y="2311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971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aphicFrame>
        <p:nvGraphicFramePr>
          <p:cNvPr id="4" name="Diagrama 4">
            <a:extLst>
              <a:ext uri="{FF2B5EF4-FFF2-40B4-BE49-F238E27FC236}">
                <a16:creationId xmlns:a16="http://schemas.microsoft.com/office/drawing/2014/main" id="{2E2E2E90-B75D-4DCA-A83A-038F5A00A5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666925"/>
              </p:ext>
            </p:extLst>
          </p:nvPr>
        </p:nvGraphicFramePr>
        <p:xfrm>
          <a:off x="718869" y="2290314"/>
          <a:ext cx="11142451" cy="4203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D8F96A8-8C34-458B-AF8C-8377A85925F2}"/>
              </a:ext>
            </a:extLst>
          </p:cNvPr>
          <p:cNvSpPr txBox="1">
            <a:spLocks/>
          </p:cNvSpPr>
          <p:nvPr/>
        </p:nvSpPr>
        <p:spPr bwMode="black">
          <a:xfrm>
            <a:off x="1146896" y="985510"/>
            <a:ext cx="9898207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>
                <a:solidFill>
                  <a:schemeClr val="accent5">
                    <a:lumMod val="75000"/>
                  </a:schemeClr>
                </a:solidFill>
                <a:latin typeface="Agency FB" panose="020F0502020204030204" pitchFamily="34" charset="0"/>
              </a:rPr>
              <a:t>Agenda - HTML</a:t>
            </a:r>
            <a:endParaRPr lang="en-US" sz="3600" b="1">
              <a:solidFill>
                <a:schemeClr val="accent5">
                  <a:lumMod val="75000"/>
                </a:schemeClr>
              </a:solidFill>
              <a:latin typeface="Agency FB" panose="020F0502020204030204" pitchFamily="34" charset="0"/>
            </a:endParaRPr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33FE417E-ED33-9FA9-1A25-9CB93B1EBE38}"/>
              </a:ext>
            </a:extLst>
          </p:cNvPr>
          <p:cNvSpPr/>
          <p:nvPr/>
        </p:nvSpPr>
        <p:spPr>
          <a:xfrm>
            <a:off x="1648701" y="964691"/>
            <a:ext cx="587604" cy="575874"/>
          </a:xfrm>
          <a:custGeom>
            <a:avLst/>
            <a:gdLst/>
            <a:ahLst/>
            <a:cxnLst/>
            <a:rect l="l" t="t" r="r" b="b"/>
            <a:pathLst>
              <a:path w="1482639" h="1634384">
                <a:moveTo>
                  <a:pt x="0" y="0"/>
                </a:moveTo>
                <a:lnTo>
                  <a:pt x="1482639" y="0"/>
                </a:lnTo>
                <a:lnTo>
                  <a:pt x="1482639" y="1634384"/>
                </a:lnTo>
                <a:lnTo>
                  <a:pt x="0" y="16343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217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31BB-1F17-4B38-ABF1-9081FDF7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95" y="2486722"/>
            <a:ext cx="9898207" cy="3779854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r>
              <a:rPr lang="pt-BR" sz="1700"/>
              <a:t>Em 2004 começa a história do HTML5 (versão mais atual da linguagem) quando grandes empresas do ramo se uniram, Mozilla, Apple, Opera, e criaram a </a:t>
            </a:r>
            <a:r>
              <a:rPr lang="pt-BR" sz="1700" b="1"/>
              <a:t>WHATWG </a:t>
            </a:r>
            <a:r>
              <a:rPr lang="pt-BR" sz="1700" b="1" i="1"/>
              <a:t>(Web Hypertext Application Technology Working Group) </a:t>
            </a:r>
            <a:r>
              <a:rPr lang="pt-BR" sz="1700"/>
              <a:t>uma organização que tinha como objetivo desenvolver uma nova versão do HTML com novas funcionalidades e descontinuando outras, tornando tudo mais adaptado as nossas atuais necessidades</a:t>
            </a:r>
          </a:p>
          <a:p>
            <a:endParaRPr lang="pt-BR" sz="1700"/>
          </a:p>
          <a:p>
            <a:pPr marL="923544" lvl="6" indent="0">
              <a:buNone/>
            </a:pPr>
            <a:r>
              <a:rPr lang="pt-BR" sz="1700" b="1"/>
              <a:t>O HTML5 é a nova versão do HTML4</a:t>
            </a:r>
            <a:r>
              <a:rPr lang="pt-BR" sz="1700"/>
              <a:t> e um dos seus principais objetivos é facilitar a manipulação dos elementos, possibilitando o desenvolvedor modificar as características dos objetos de forma não intrusiva, fazendo com que isso fique transparente para o usuário final.</a:t>
            </a:r>
          </a:p>
          <a:p>
            <a:endParaRPr lang="pt-BR" sz="1700"/>
          </a:p>
          <a:p>
            <a:r>
              <a:rPr lang="pt-BR" sz="1700"/>
              <a:t>O </a:t>
            </a:r>
            <a:r>
              <a:rPr lang="pt-BR" sz="1700" b="1"/>
              <a:t>HTML5 </a:t>
            </a:r>
            <a:r>
              <a:rPr lang="pt-BR" sz="1700"/>
              <a:t>fornece ferramentas para o</a:t>
            </a:r>
            <a:r>
              <a:rPr lang="pt-BR" sz="1700" b="1"/>
              <a:t> CSS e o Javascript </a:t>
            </a:r>
            <a:r>
              <a:rPr lang="pt-BR" sz="1700"/>
              <a:t>fazerem seu trabalho</a:t>
            </a:r>
            <a:r>
              <a:rPr lang="pt-BR" sz="1700" b="1"/>
              <a:t> </a:t>
            </a:r>
            <a:r>
              <a:rPr lang="pt-BR" sz="1700"/>
              <a:t>da melhor possível, de forma que um web site ou aplicação continue leve e funcional.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499445-DC6D-4530-B3E0-226FE8537710}"/>
              </a:ext>
            </a:extLst>
          </p:cNvPr>
          <p:cNvSpPr txBox="1">
            <a:spLocks/>
          </p:cNvSpPr>
          <p:nvPr/>
        </p:nvSpPr>
        <p:spPr bwMode="black">
          <a:xfrm>
            <a:off x="1146895" y="964692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Introdução ao html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C35B8F99-144A-A876-2E00-7B97C544093C}"/>
              </a:ext>
            </a:extLst>
          </p:cNvPr>
          <p:cNvSpPr/>
          <p:nvPr/>
        </p:nvSpPr>
        <p:spPr>
          <a:xfrm>
            <a:off x="395212" y="3592003"/>
            <a:ext cx="1503366" cy="1388098"/>
          </a:xfrm>
          <a:custGeom>
            <a:avLst/>
            <a:gdLst/>
            <a:ahLst/>
            <a:cxnLst/>
            <a:rect l="l" t="t" r="r" b="b"/>
            <a:pathLst>
              <a:path w="3184316" h="3184316">
                <a:moveTo>
                  <a:pt x="0" y="0"/>
                </a:moveTo>
                <a:lnTo>
                  <a:pt x="3184316" y="0"/>
                </a:lnTo>
                <a:lnTo>
                  <a:pt x="3184316" y="3184316"/>
                </a:lnTo>
                <a:lnTo>
                  <a:pt x="0" y="3184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216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7415" y="1890730"/>
            <a:ext cx="3568788" cy="3652474"/>
            <a:chOff x="0" y="0"/>
            <a:chExt cx="7137576" cy="7304948"/>
          </a:xfrm>
        </p:grpSpPr>
        <p:grpSp>
          <p:nvGrpSpPr>
            <p:cNvPr id="3" name="Group 3"/>
            <p:cNvGrpSpPr/>
            <p:nvPr/>
          </p:nvGrpSpPr>
          <p:grpSpPr>
            <a:xfrm>
              <a:off x="246390" y="413762"/>
              <a:ext cx="6891186" cy="68911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56667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r>
                  <a:rPr lang="en-US" sz="1666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 HTML é contruido por meio de &lt;</a:t>
                </a:r>
                <a:r>
                  <a:rPr lang="en-US" sz="1666">
                    <a:solidFill>
                      <a:srgbClr val="FFFFFF"/>
                    </a:solidFill>
                    <a:latin typeface="Open Sans Italics"/>
                    <a:ea typeface="Open Sans Italics"/>
                    <a:cs typeface="Open Sans Italics"/>
                    <a:sym typeface="Open Sans Italics"/>
                  </a:rPr>
                  <a:t>tags/&gt;</a:t>
                </a:r>
                <a:r>
                  <a:rPr lang="en-US" sz="1666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, onde cada tag desempenha um papel na formatação e exibição do conteúdo da página, como por exempo imagens, tabelas, textos, etc.</a:t>
                </a:r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256389" cy="2258676"/>
            </a:xfrm>
            <a:custGeom>
              <a:avLst/>
              <a:gdLst/>
              <a:ahLst/>
              <a:cxnLst/>
              <a:rect l="l" t="t" r="r" b="b"/>
              <a:pathLst>
                <a:path w="1256389" h="2258676">
                  <a:moveTo>
                    <a:pt x="0" y="0"/>
                  </a:moveTo>
                  <a:lnTo>
                    <a:pt x="1256389" y="0"/>
                  </a:lnTo>
                  <a:lnTo>
                    <a:pt x="1256389" y="2258676"/>
                  </a:lnTo>
                  <a:lnTo>
                    <a:pt x="0" y="225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09395" y="1730903"/>
            <a:ext cx="3251798" cy="3725087"/>
            <a:chOff x="0" y="0"/>
            <a:chExt cx="6503596" cy="7450175"/>
          </a:xfrm>
        </p:grpSpPr>
        <p:grpSp>
          <p:nvGrpSpPr>
            <p:cNvPr id="8" name="Group 8"/>
            <p:cNvGrpSpPr/>
            <p:nvPr/>
          </p:nvGrpSpPr>
          <p:grpSpPr>
            <a:xfrm>
              <a:off x="287893" y="1234471"/>
              <a:ext cx="6215704" cy="6215704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56667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r>
                  <a:rPr lang="en-US" sz="1666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É possível criar um código HTML em qualquer editor de texto, desde que a extensão do arquivo seja salva com o formato .HTML.</a:t>
                </a: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1802327" cy="2468942"/>
            </a:xfrm>
            <a:custGeom>
              <a:avLst/>
              <a:gdLst/>
              <a:ahLst/>
              <a:cxnLst/>
              <a:rect l="l" t="t" r="r" b="b"/>
              <a:pathLst>
                <a:path w="1802327" h="2468942">
                  <a:moveTo>
                    <a:pt x="0" y="0"/>
                  </a:moveTo>
                  <a:lnTo>
                    <a:pt x="1802327" y="0"/>
                  </a:lnTo>
                  <a:lnTo>
                    <a:pt x="1802327" y="2468942"/>
                  </a:lnTo>
                  <a:lnTo>
                    <a:pt x="0" y="246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61194" y="1637988"/>
            <a:ext cx="3363125" cy="3818003"/>
            <a:chOff x="0" y="0"/>
            <a:chExt cx="6726249" cy="7636005"/>
          </a:xfrm>
        </p:grpSpPr>
        <p:grpSp>
          <p:nvGrpSpPr>
            <p:cNvPr id="13" name="Group 13"/>
            <p:cNvGrpSpPr/>
            <p:nvPr/>
          </p:nvGrpSpPr>
          <p:grpSpPr>
            <a:xfrm>
              <a:off x="510545" y="1420301"/>
              <a:ext cx="6215704" cy="621570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56667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r>
                  <a:rPr lang="en-US" sz="1666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Desse modo, ao clicar sobre o arquivo, o navegador mesmo sem conexão com a internet, mostrará o código na forma como ele interpreta ao usuário final.</a:t>
                </a:r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0"/>
              <a:ext cx="1610984" cy="2468942"/>
            </a:xfrm>
            <a:custGeom>
              <a:avLst/>
              <a:gdLst/>
              <a:ahLst/>
              <a:cxnLst/>
              <a:rect l="l" t="t" r="r" b="b"/>
              <a:pathLst>
                <a:path w="1610984" h="2468942">
                  <a:moveTo>
                    <a:pt x="0" y="0"/>
                  </a:moveTo>
                  <a:lnTo>
                    <a:pt x="1610984" y="0"/>
                  </a:lnTo>
                  <a:lnTo>
                    <a:pt x="1610984" y="2468942"/>
                  </a:lnTo>
                  <a:lnTo>
                    <a:pt x="0" y="246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075791" y="842090"/>
            <a:ext cx="5170805" cy="5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Começando minha página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E4C5FC5-3C68-6F5D-2FA0-E062C754C8CC}"/>
              </a:ext>
            </a:extLst>
          </p:cNvPr>
          <p:cNvSpPr txBox="1">
            <a:spLocks/>
          </p:cNvSpPr>
          <p:nvPr/>
        </p:nvSpPr>
        <p:spPr bwMode="black">
          <a:xfrm>
            <a:off x="1158164" y="187163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Introdução ao html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50087" y="5284153"/>
            <a:ext cx="1641914" cy="1573848"/>
          </a:xfrm>
          <a:custGeom>
            <a:avLst/>
            <a:gdLst/>
            <a:ahLst/>
            <a:cxnLst/>
            <a:rect l="l" t="t" r="r" b="b"/>
            <a:pathLst>
              <a:path w="2736082" h="2736082">
                <a:moveTo>
                  <a:pt x="0" y="0"/>
                </a:moveTo>
                <a:lnTo>
                  <a:pt x="2736082" y="0"/>
                </a:lnTo>
                <a:lnTo>
                  <a:pt x="2736082" y="2736082"/>
                </a:lnTo>
                <a:lnTo>
                  <a:pt x="0" y="2736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094" b="-15898"/>
            </a:stretch>
          </a:blipFill>
        </p:spPr>
        <p:txBody>
          <a:bodyPr/>
          <a:lstStyle/>
          <a:p>
            <a:endParaRPr lang="pt-BR" sz="1200"/>
          </a:p>
        </p:txBody>
      </p:sp>
      <p:grpSp>
        <p:nvGrpSpPr>
          <p:cNvPr id="3" name="Group 3"/>
          <p:cNvGrpSpPr/>
          <p:nvPr/>
        </p:nvGrpSpPr>
        <p:grpSpPr>
          <a:xfrm>
            <a:off x="463850" y="1837544"/>
            <a:ext cx="4420917" cy="1562501"/>
            <a:chOff x="0" y="0"/>
            <a:chExt cx="1746535" cy="6172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6535" cy="617284"/>
            </a:xfrm>
            <a:custGeom>
              <a:avLst/>
              <a:gdLst/>
              <a:ahLst/>
              <a:cxnLst/>
              <a:rect l="l" t="t" r="r" b="b"/>
              <a:pathLst>
                <a:path w="1746535" h="617284">
                  <a:moveTo>
                    <a:pt x="0" y="0"/>
                  </a:moveTo>
                  <a:lnTo>
                    <a:pt x="1746535" y="0"/>
                  </a:lnTo>
                  <a:lnTo>
                    <a:pt x="1746535" y="617284"/>
                  </a:lnTo>
                  <a:lnTo>
                    <a:pt x="0" y="617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46535" cy="6649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Todas as TAGS possuem o mesmo formato, ou seja, possuem um padrão de codificação que deve ser seguido pelos desenvolvedores web.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63850" y="3429001"/>
            <a:ext cx="4567397" cy="2480795"/>
            <a:chOff x="0" y="0"/>
            <a:chExt cx="1804404" cy="9800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4404" cy="980067"/>
            </a:xfrm>
            <a:custGeom>
              <a:avLst/>
              <a:gdLst/>
              <a:ahLst/>
              <a:cxnLst/>
              <a:rect l="l" t="t" r="r" b="b"/>
              <a:pathLst>
                <a:path w="1804404" h="980067">
                  <a:moveTo>
                    <a:pt x="0" y="0"/>
                  </a:moveTo>
                  <a:lnTo>
                    <a:pt x="1804404" y="0"/>
                  </a:lnTo>
                  <a:lnTo>
                    <a:pt x="1804404" y="980067"/>
                  </a:lnTo>
                  <a:lnTo>
                    <a:pt x="0" y="980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804404" cy="1027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2333"/>
                </a:lnSpc>
              </a:pPr>
              <a:r>
                <a:rPr lang="en-US" sz="1666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As TAGS </a:t>
              </a:r>
              <a:r>
                <a:rPr lang="en-US" sz="1666" err="1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começam</a:t>
              </a:r>
              <a:r>
                <a:rPr lang="en-US" sz="1666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com um </a:t>
              </a:r>
              <a:r>
                <a:rPr lang="en-US" sz="1666" err="1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sinal</a:t>
              </a:r>
              <a:r>
                <a:rPr lang="en-US" sz="1666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de “&lt;” e </a:t>
              </a:r>
              <a:r>
                <a:rPr lang="en-US" sz="1666" err="1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terminam</a:t>
              </a:r>
              <a:r>
                <a:rPr lang="en-US" sz="1666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com um </a:t>
              </a:r>
              <a:r>
                <a:rPr lang="en-US" sz="1666" err="1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sinal</a:t>
              </a:r>
              <a:r>
                <a:rPr lang="en-US" sz="1666">
                  <a:solidFill>
                    <a:srgbClr val="AB550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de “&gt;”.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37470" y="1521360"/>
            <a:ext cx="6137701" cy="4650840"/>
            <a:chOff x="0" y="0"/>
            <a:chExt cx="12275403" cy="9301680"/>
          </a:xfrm>
        </p:grpSpPr>
        <p:sp>
          <p:nvSpPr>
            <p:cNvPr id="10" name="Freeform 10"/>
            <p:cNvSpPr/>
            <p:nvPr/>
          </p:nvSpPr>
          <p:spPr>
            <a:xfrm>
              <a:off x="219692" y="0"/>
              <a:ext cx="1892413" cy="2317173"/>
            </a:xfrm>
            <a:custGeom>
              <a:avLst/>
              <a:gdLst/>
              <a:ahLst/>
              <a:cxnLst/>
              <a:rect l="l" t="t" r="r" b="b"/>
              <a:pathLst>
                <a:path w="1892413" h="2317173">
                  <a:moveTo>
                    <a:pt x="0" y="0"/>
                  </a:moveTo>
                  <a:lnTo>
                    <a:pt x="1892413" y="0"/>
                  </a:lnTo>
                  <a:lnTo>
                    <a:pt x="1892413" y="2317173"/>
                  </a:lnTo>
                  <a:lnTo>
                    <a:pt x="0" y="231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3951" r="-405178" b="-289591"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914768" y="317737"/>
              <a:ext cx="9737807" cy="2274513"/>
              <a:chOff x="0" y="0"/>
              <a:chExt cx="1923517" cy="44928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23517" cy="449287"/>
              </a:xfrm>
              <a:custGeom>
                <a:avLst/>
                <a:gdLst/>
                <a:ahLst/>
                <a:cxnLst/>
                <a:rect l="l" t="t" r="r" b="b"/>
                <a:pathLst>
                  <a:path w="1923517" h="449287">
                    <a:moveTo>
                      <a:pt x="0" y="0"/>
                    </a:moveTo>
                    <a:lnTo>
                      <a:pt x="1923517" y="0"/>
                    </a:lnTo>
                    <a:lnTo>
                      <a:pt x="1923517" y="449287"/>
                    </a:lnTo>
                    <a:lnTo>
                      <a:pt x="0" y="4492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923517" cy="48738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</a:pPr>
                <a:r>
                  <a:rPr lang="en-US" sz="1466">
                    <a:solidFill>
                      <a:srgbClr val="956667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As tags podem ser escritas tanto em maiúsculas como em minúsculas, porém há um padrão de desenvolvimento onde são sempre escritas em minúsculas, facilitando a visibilidade do código</a:t>
                </a:r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2112105" y="2490650"/>
              <a:ext cx="10163299" cy="1671008"/>
            </a:xfrm>
            <a:custGeom>
              <a:avLst/>
              <a:gdLst/>
              <a:ahLst/>
              <a:cxnLst/>
              <a:rect l="l" t="t" r="r" b="b"/>
              <a:pathLst>
                <a:path w="10163299" h="1671008">
                  <a:moveTo>
                    <a:pt x="0" y="0"/>
                  </a:moveTo>
                  <a:lnTo>
                    <a:pt x="10163298" y="0"/>
                  </a:lnTo>
                  <a:lnTo>
                    <a:pt x="10163298" y="1671008"/>
                  </a:lnTo>
                  <a:lnTo>
                    <a:pt x="0" y="1671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00" t="-245692" b="-515061"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2180689" y="3307732"/>
              <a:ext cx="9058103" cy="2057400"/>
              <a:chOff x="0" y="0"/>
              <a:chExt cx="1789255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8925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89255" h="406400">
                    <a:moveTo>
                      <a:pt x="0" y="0"/>
                    </a:moveTo>
                    <a:lnTo>
                      <a:pt x="1789255" y="0"/>
                    </a:lnTo>
                    <a:lnTo>
                      <a:pt x="1789255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789255" cy="444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</a:pPr>
                <a:r>
                  <a:rPr lang="en-US" sz="1466">
                    <a:solidFill>
                      <a:srgbClr val="956667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Não pode haver espaços na declaração das tags</a:t>
                </a:r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3125002"/>
              <a:ext cx="1864939" cy="2070008"/>
            </a:xfrm>
            <a:custGeom>
              <a:avLst/>
              <a:gdLst/>
              <a:ahLst/>
              <a:cxnLst/>
              <a:rect l="l" t="t" r="r" b="b"/>
              <a:pathLst>
                <a:path w="1864939" h="2070008">
                  <a:moveTo>
                    <a:pt x="0" y="0"/>
                  </a:moveTo>
                  <a:lnTo>
                    <a:pt x="1864939" y="0"/>
                  </a:lnTo>
                  <a:lnTo>
                    <a:pt x="1864939" y="2070008"/>
                  </a:lnTo>
                  <a:lnTo>
                    <a:pt x="0" y="2070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4144" r="-412619" b="-215940"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64939" y="4494220"/>
              <a:ext cx="10163299" cy="1401580"/>
            </a:xfrm>
            <a:custGeom>
              <a:avLst/>
              <a:gdLst/>
              <a:ahLst/>
              <a:cxnLst/>
              <a:rect l="l" t="t" r="r" b="b"/>
              <a:pathLst>
                <a:path w="10163299" h="1401580">
                  <a:moveTo>
                    <a:pt x="0" y="0"/>
                  </a:moveTo>
                  <a:lnTo>
                    <a:pt x="10163299" y="0"/>
                  </a:lnTo>
                  <a:lnTo>
                    <a:pt x="10163299" y="1401580"/>
                  </a:lnTo>
                  <a:lnTo>
                    <a:pt x="0" y="1401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75" t="-498140" b="-423702"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2040219" y="6200294"/>
              <a:ext cx="9058103" cy="2057400"/>
              <a:chOff x="0" y="0"/>
              <a:chExt cx="1789255" cy="406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8925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89255" h="406400">
                    <a:moveTo>
                      <a:pt x="0" y="0"/>
                    </a:moveTo>
                    <a:lnTo>
                      <a:pt x="1789255" y="0"/>
                    </a:lnTo>
                    <a:lnTo>
                      <a:pt x="1789255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789255" cy="444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</a:pPr>
                <a:r>
                  <a:rPr lang="en-US" sz="1466">
                    <a:solidFill>
                      <a:srgbClr val="956667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 A maioria das TAGS devem possuir a sua tag de abertura e tag de fechamento respectivamente.</a:t>
                </a:r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1897704" y="7787794"/>
              <a:ext cx="8570407" cy="1513887"/>
            </a:xfrm>
            <a:custGeom>
              <a:avLst/>
              <a:gdLst/>
              <a:ahLst/>
              <a:cxnLst/>
              <a:rect l="l" t="t" r="r" b="b"/>
              <a:pathLst>
                <a:path w="8570407" h="1513887">
                  <a:moveTo>
                    <a:pt x="0" y="0"/>
                  </a:moveTo>
                  <a:lnTo>
                    <a:pt x="8570407" y="0"/>
                  </a:lnTo>
                  <a:lnTo>
                    <a:pt x="8570407" y="1513886"/>
                  </a:lnTo>
                  <a:lnTo>
                    <a:pt x="0" y="1513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262" t="-553237" b="-141200"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6200294"/>
              <a:ext cx="1897704" cy="2167357"/>
            </a:xfrm>
            <a:custGeom>
              <a:avLst/>
              <a:gdLst/>
              <a:ahLst/>
              <a:cxnLst/>
              <a:rect l="l" t="t" r="r" b="b"/>
              <a:pathLst>
                <a:path w="1897704" h="2167357">
                  <a:moveTo>
                    <a:pt x="0" y="0"/>
                  </a:moveTo>
                  <a:lnTo>
                    <a:pt x="1897704" y="0"/>
                  </a:lnTo>
                  <a:lnTo>
                    <a:pt x="1897704" y="2167357"/>
                  </a:lnTo>
                  <a:lnTo>
                    <a:pt x="0" y="2167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023" t="-340691" r="-427708" b="-93686"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812714" y="842090"/>
            <a:ext cx="1696958" cy="5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&lt;</a:t>
            </a:r>
            <a:r>
              <a:rPr lang="en-US" sz="33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tags </a:t>
            </a:r>
            <a:r>
              <a:rPr lang="en-US" sz="333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/&gt;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144637B-09DB-1C9F-7535-557A43A31D32}"/>
              </a:ext>
            </a:extLst>
          </p:cNvPr>
          <p:cNvSpPr txBox="1">
            <a:spLocks/>
          </p:cNvSpPr>
          <p:nvPr/>
        </p:nvSpPr>
        <p:spPr bwMode="black">
          <a:xfrm>
            <a:off x="1158164" y="187163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Introdução ao html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31BB-1F17-4B38-ABF1-9081FDF7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95" y="3116765"/>
            <a:ext cx="4439865" cy="2257668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O </a:t>
            </a:r>
            <a:r>
              <a:rPr lang="pt-BR" i="1"/>
              <a:t>Document Type Defination</a:t>
            </a:r>
            <a:r>
              <a:rPr lang="pt-BR"/>
              <a:t> (DTD, ou simplesmente </a:t>
            </a:r>
            <a:r>
              <a:rPr lang="pt-BR" i="1"/>
              <a:t>Doctype</a:t>
            </a:r>
            <a:r>
              <a:rPr lang="pt-BR"/>
              <a:t>) é uma instrução que informa ao navegador qual é a especificação do código que está sendo usada no documento, e deve ser declarado antes da tag &lt;html&gt;.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B85A26-3F83-4FC2-9FC0-7489CAE21B05}"/>
              </a:ext>
            </a:extLst>
          </p:cNvPr>
          <p:cNvSpPr txBox="1">
            <a:spLocks/>
          </p:cNvSpPr>
          <p:nvPr/>
        </p:nvSpPr>
        <p:spPr bwMode="black">
          <a:xfrm>
            <a:off x="1146895" y="964692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Estrutura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D6270-9189-41E0-9810-E447BBFA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673" y="3116764"/>
            <a:ext cx="5251429" cy="1990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10CF3B-34F8-4EFB-8E1E-B9E203C58DA6}"/>
              </a:ext>
            </a:extLst>
          </p:cNvPr>
          <p:cNvSpPr/>
          <p:nvPr/>
        </p:nvSpPr>
        <p:spPr>
          <a:xfrm>
            <a:off x="5876693" y="3256155"/>
            <a:ext cx="1471961" cy="2062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00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31BB-1F17-4B38-ABF1-9081FDF7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95" y="3116765"/>
            <a:ext cx="4439865" cy="2124308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Após a declaração do Doctype, iniciamos o código HTML. Na árvore de elementos do código, a tag principal é a &lt;html&gt;, que comporta todos os outros elementos filhos.</a:t>
            </a:r>
          </a:p>
          <a:p>
            <a:r>
              <a:rPr lang="pt-BR"/>
              <a:t>É na tag &lt;html&gt; que declaramos o idioma principal do documento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B85A26-3F83-4FC2-9FC0-7489CAE21B05}"/>
              </a:ext>
            </a:extLst>
          </p:cNvPr>
          <p:cNvSpPr txBox="1">
            <a:spLocks/>
          </p:cNvSpPr>
          <p:nvPr/>
        </p:nvSpPr>
        <p:spPr bwMode="black">
          <a:xfrm>
            <a:off x="1146895" y="964692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Estrutura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D6270-9189-41E0-9810-E447BBFA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673" y="3116764"/>
            <a:ext cx="5251429" cy="1990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10CF3B-34F8-4EFB-8E1E-B9E203C58DA6}"/>
              </a:ext>
            </a:extLst>
          </p:cNvPr>
          <p:cNvSpPr/>
          <p:nvPr/>
        </p:nvSpPr>
        <p:spPr>
          <a:xfrm>
            <a:off x="5898995" y="3429000"/>
            <a:ext cx="1661532" cy="2062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D7984-9227-420D-A9BF-5DDBAA2511DA}"/>
              </a:ext>
            </a:extLst>
          </p:cNvPr>
          <p:cNvSpPr/>
          <p:nvPr/>
        </p:nvSpPr>
        <p:spPr>
          <a:xfrm>
            <a:off x="5887844" y="4819185"/>
            <a:ext cx="1661532" cy="2062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48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3B85A26-3F83-4FC2-9FC0-7489CAE21B05}"/>
              </a:ext>
            </a:extLst>
          </p:cNvPr>
          <p:cNvSpPr txBox="1">
            <a:spLocks/>
          </p:cNvSpPr>
          <p:nvPr/>
        </p:nvSpPr>
        <p:spPr bwMode="black">
          <a:xfrm>
            <a:off x="1146895" y="964692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Estrutura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5CCBB7-E024-4DEC-A02E-7479678D40DE}"/>
              </a:ext>
            </a:extLst>
          </p:cNvPr>
          <p:cNvSpPr/>
          <p:nvPr/>
        </p:nvSpPr>
        <p:spPr>
          <a:xfrm>
            <a:off x="5910151" y="3272882"/>
            <a:ext cx="5698273" cy="2157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&lt;head&gt;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&lt;meta charset="utf-8"&gt;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&lt;title&gt;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Entendo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a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estrutura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e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semântica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do HTML5&lt;/title&gt;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&lt;meta name="keywords" content="HTML5"&gt;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&lt;meta name="author" content=“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Seu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nome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"&gt;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&lt;link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rel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="stylesheet" type="text/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css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"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href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="/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sidecode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/style.css"&gt;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&lt;script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src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="/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sidecode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/scripts.js"&gt;&lt;/script&gt;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&lt;/head&gt;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0CF3B-34F8-4EFB-8E1E-B9E203C58DA6}"/>
              </a:ext>
            </a:extLst>
          </p:cNvPr>
          <p:cNvSpPr/>
          <p:nvPr/>
        </p:nvSpPr>
        <p:spPr>
          <a:xfrm>
            <a:off x="5910151" y="3409652"/>
            <a:ext cx="828909" cy="2062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EE3A1-E92E-439C-9D87-2F9D2CB0DCAE}"/>
              </a:ext>
            </a:extLst>
          </p:cNvPr>
          <p:cNvSpPr/>
          <p:nvPr/>
        </p:nvSpPr>
        <p:spPr>
          <a:xfrm>
            <a:off x="5917591" y="5132033"/>
            <a:ext cx="828909" cy="2062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31BB-1F17-4B38-ABF1-9081FDF7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95" y="3116765"/>
            <a:ext cx="4439865" cy="2469996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A tag &lt;head&gt; fica o cabeçalho da nossa página.</a:t>
            </a:r>
          </a:p>
          <a:p>
            <a:r>
              <a:rPr lang="pt-BR"/>
              <a:t>Podemos adicionar os metadados, que são um conjunto de informações a respeito da página e do conteúdo nela publicado.</a:t>
            </a:r>
          </a:p>
          <a:p>
            <a:r>
              <a:rPr lang="pt-BR"/>
              <a:t>Podemos adicionar também um título, que aparecerá no navegador, com a tag &lt;title&gt;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5D4A6D-44A6-40B9-989B-905E8599AF52}"/>
              </a:ext>
            </a:extLst>
          </p:cNvPr>
          <p:cNvSpPr/>
          <p:nvPr/>
        </p:nvSpPr>
        <p:spPr>
          <a:xfrm>
            <a:off x="6183354" y="3658344"/>
            <a:ext cx="2057397" cy="206298"/>
          </a:xfrm>
          <a:prstGeom prst="rect">
            <a:avLst/>
          </a:prstGeom>
          <a:noFill/>
          <a:ln w="28575">
            <a:solidFill>
              <a:srgbClr val="CF1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001429-D646-4044-9CF6-A8F450F3D67A}"/>
              </a:ext>
            </a:extLst>
          </p:cNvPr>
          <p:cNvSpPr/>
          <p:nvPr/>
        </p:nvSpPr>
        <p:spPr>
          <a:xfrm>
            <a:off x="6183354" y="3903992"/>
            <a:ext cx="4733690" cy="2062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08486D-2D79-4F5D-89FC-33EA724346F4}"/>
              </a:ext>
            </a:extLst>
          </p:cNvPr>
          <p:cNvSpPr/>
          <p:nvPr/>
        </p:nvSpPr>
        <p:spPr>
          <a:xfrm>
            <a:off x="6183353" y="4134481"/>
            <a:ext cx="3785837" cy="503212"/>
          </a:xfrm>
          <a:prstGeom prst="rect">
            <a:avLst/>
          </a:prstGeom>
          <a:noFill/>
          <a:ln w="28575">
            <a:solidFill>
              <a:srgbClr val="CF1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1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3B85A26-3F83-4FC2-9FC0-7489CAE21B05}"/>
              </a:ext>
            </a:extLst>
          </p:cNvPr>
          <p:cNvSpPr txBox="1">
            <a:spLocks/>
          </p:cNvSpPr>
          <p:nvPr/>
        </p:nvSpPr>
        <p:spPr bwMode="black">
          <a:xfrm>
            <a:off x="1146895" y="964692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Estrutura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5CCBB7-E024-4DEC-A02E-7479678D40DE}"/>
              </a:ext>
            </a:extLst>
          </p:cNvPr>
          <p:cNvSpPr/>
          <p:nvPr/>
        </p:nvSpPr>
        <p:spPr>
          <a:xfrm>
            <a:off x="5910151" y="3272882"/>
            <a:ext cx="5698273" cy="2157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&lt;head&gt;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&lt;meta charset="utf-8"&gt;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&lt;title&gt;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Entendo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a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estrutura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e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semântica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do HTML5&lt;/title&gt;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&lt;meta name="keywords" content="HTML5"&gt;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&lt;meta name="author" content=“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Seu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nome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"&gt;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&lt;link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rel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="stylesheet" type="text/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css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"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href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="/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sidecode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/style.css"&gt;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   &lt;script 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src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="/</a:t>
            </a:r>
            <a:r>
              <a:rPr lang="en-US" sz="1600" err="1">
                <a:solidFill>
                  <a:schemeClr val="tx1"/>
                </a:solidFill>
                <a:latin typeface="Abadi Extra Light" panose="020B0604020202020204" pitchFamily="34" charset="0"/>
              </a:rPr>
              <a:t>sidecode</a:t>
            </a: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/scripts.js"&gt;&lt;/script&gt;</a:t>
            </a:r>
            <a:b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604020202020204" pitchFamily="34" charset="0"/>
              </a:rPr>
              <a:t>&lt;/head&gt;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0CF3B-34F8-4EFB-8E1E-B9E203C58DA6}"/>
              </a:ext>
            </a:extLst>
          </p:cNvPr>
          <p:cNvSpPr/>
          <p:nvPr/>
        </p:nvSpPr>
        <p:spPr>
          <a:xfrm>
            <a:off x="5910151" y="3409652"/>
            <a:ext cx="828909" cy="2062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EE3A1-E92E-439C-9D87-2F9D2CB0DCAE}"/>
              </a:ext>
            </a:extLst>
          </p:cNvPr>
          <p:cNvSpPr/>
          <p:nvPr/>
        </p:nvSpPr>
        <p:spPr>
          <a:xfrm>
            <a:off x="5917591" y="5132033"/>
            <a:ext cx="828909" cy="2062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31BB-1F17-4B38-ABF1-9081FDF7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95" y="2844424"/>
            <a:ext cx="4439865" cy="3094464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Com a tag &lt;link&gt; podemos referenciar documentos que serão usados em nossa página. O atributo </a:t>
            </a:r>
            <a:r>
              <a:rPr lang="pt-BR" i="1"/>
              <a:t>rel </a:t>
            </a:r>
            <a:r>
              <a:rPr lang="pt-BR"/>
              <a:t>indica o tipo de documento que está sendo referenciado, como por exemplo o </a:t>
            </a:r>
            <a:r>
              <a:rPr lang="pt-BR" b="1"/>
              <a:t>rel=”alternate”</a:t>
            </a:r>
            <a:r>
              <a:rPr lang="pt-BR"/>
              <a:t>indicando uma forma alternativa de acessar o conteúdo do site via feed, ou o </a:t>
            </a:r>
            <a:r>
              <a:rPr lang="pt-BR" b="1"/>
              <a:t>rel=”stylesheet”</a:t>
            </a:r>
            <a:r>
              <a:rPr lang="pt-BR"/>
              <a:t>fazendo referência à folha de estilo CSS usadas para formatar a página.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5D4A6D-44A6-40B9-989B-905E8599AF52}"/>
              </a:ext>
            </a:extLst>
          </p:cNvPr>
          <p:cNvSpPr/>
          <p:nvPr/>
        </p:nvSpPr>
        <p:spPr>
          <a:xfrm>
            <a:off x="6183354" y="4641128"/>
            <a:ext cx="5213192" cy="206298"/>
          </a:xfrm>
          <a:prstGeom prst="rect">
            <a:avLst/>
          </a:prstGeom>
          <a:noFill/>
          <a:ln w="28575">
            <a:solidFill>
              <a:srgbClr val="CF1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71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3B85A26-3F83-4FC2-9FC0-7489CAE21B05}"/>
              </a:ext>
            </a:extLst>
          </p:cNvPr>
          <p:cNvSpPr txBox="1">
            <a:spLocks/>
          </p:cNvSpPr>
          <p:nvPr/>
        </p:nvSpPr>
        <p:spPr bwMode="black">
          <a:xfrm>
            <a:off x="1146895" y="964692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Estrutura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5CCBB7-E024-4DEC-A02E-7479678D40DE}"/>
              </a:ext>
            </a:extLst>
          </p:cNvPr>
          <p:cNvSpPr/>
          <p:nvPr/>
        </p:nvSpPr>
        <p:spPr>
          <a:xfrm>
            <a:off x="1508291" y="4590341"/>
            <a:ext cx="9175414" cy="1400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&lt;link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rel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="index" title="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Página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inicial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"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href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="http://enderecodoblog.com.br/"&gt;</a:t>
            </a:r>
            <a:b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</a:b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&lt;link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rel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="start" title="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Primeiro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 Post do Blog"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href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="http://enderecodoblog.com.br/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primeiro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"&gt;</a:t>
            </a:r>
            <a:b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</a:b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&lt;link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rel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="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prev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" title="Post Anterior"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href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="http://enderecodoblog.com.br/anterior"&gt;</a:t>
            </a:r>
            <a:b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</a:b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&lt;link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rel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="next" title="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Próximo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 Post" </a:t>
            </a:r>
            <a:r>
              <a:rPr lang="en-US" err="1">
                <a:solidFill>
                  <a:schemeClr val="tx1"/>
                </a:solidFill>
                <a:latin typeface="Abadi Extra Light" panose="020B0204020104020204" pitchFamily="34" charset="0"/>
              </a:rPr>
              <a:t>href</a:t>
            </a:r>
            <a:r>
              <a:rPr lang="en-US">
                <a:solidFill>
                  <a:schemeClr val="tx1"/>
                </a:solidFill>
                <a:latin typeface="Abadi Extra Light" panose="020B0204020104020204" pitchFamily="34" charset="0"/>
              </a:rPr>
              <a:t>="http://enderecodoblog.com.br/proximo"&gt;</a:t>
            </a:r>
            <a:endParaRPr lang="en-US" sz="160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31BB-1F17-4B38-ABF1-9081FDF7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95" y="2844424"/>
            <a:ext cx="9898207" cy="118872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Existem outras formas de </a:t>
            </a:r>
            <a:r>
              <a:rPr lang="pt-BR" i="1"/>
              <a:t>links</a:t>
            </a:r>
            <a:r>
              <a:rPr lang="pt-BR"/>
              <a:t> que podem ser inseridos na página. No caso de um blog, podemos usar os </a:t>
            </a:r>
            <a:r>
              <a:rPr lang="pt-BR" i="1"/>
              <a:t>links</a:t>
            </a:r>
            <a:r>
              <a:rPr lang="pt-BR"/>
              <a:t> para indicar a cronologia dos conteúdos publicados</a:t>
            </a:r>
          </a:p>
        </p:txBody>
      </p:sp>
    </p:spTree>
    <p:extLst>
      <p:ext uri="{BB962C8B-B14F-4D97-AF65-F5344CB8AC3E}">
        <p14:creationId xmlns:p14="http://schemas.microsoft.com/office/powerpoint/2010/main" val="3350383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3B85A26-3F83-4FC2-9FC0-7489CAE21B05}"/>
              </a:ext>
            </a:extLst>
          </p:cNvPr>
          <p:cNvSpPr txBox="1">
            <a:spLocks/>
          </p:cNvSpPr>
          <p:nvPr/>
        </p:nvSpPr>
        <p:spPr bwMode="black">
          <a:xfrm>
            <a:off x="1146895" y="964692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Estrutura</a:t>
            </a:r>
            <a:endParaRPr lang="en-US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5CCBB7-E024-4DEC-A02E-7479678D40DE}"/>
              </a:ext>
            </a:extLst>
          </p:cNvPr>
          <p:cNvSpPr/>
          <p:nvPr/>
        </p:nvSpPr>
        <p:spPr>
          <a:xfrm>
            <a:off x="5910151" y="3272882"/>
            <a:ext cx="5698273" cy="2458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&lt;head&gt;</a:t>
            </a:r>
            <a:b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   &lt;meta charset="utf-8"&gt;</a:t>
            </a:r>
            <a:b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   &lt;title&gt;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Entendo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 a 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estrutura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 e 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semântica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 do HTML5&lt;/title&gt;</a:t>
            </a:r>
            <a:b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   &lt;meta name="keywords" content="HTML5"&gt;</a:t>
            </a:r>
            <a:b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   &lt;meta name="author" content=“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Seu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nome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"&gt;</a:t>
            </a:r>
            <a:b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   &lt;link 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rel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="stylesheet" type="text/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css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" 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href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="/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sidecode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/style.css"&gt;</a:t>
            </a:r>
            <a:b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   &lt;script type="text/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javascript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" 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src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="/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sidecode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/scripts.js"&gt;&lt;/script&gt;</a:t>
            </a:r>
          </a:p>
          <a:p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   &lt;script 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src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="/</a:t>
            </a:r>
            <a:r>
              <a:rPr lang="en-US" sz="1600" err="1">
                <a:solidFill>
                  <a:schemeClr val="tx1"/>
                </a:solidFill>
                <a:latin typeface="Abadi Extra Light" panose="020B0204020104020204" pitchFamily="34" charset="0"/>
              </a:rPr>
              <a:t>sidecode</a:t>
            </a: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/scripts.js"&gt;&lt;/script&gt;</a:t>
            </a:r>
            <a:b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</a:br>
            <a:r>
              <a:rPr lang="en-US" sz="1600">
                <a:solidFill>
                  <a:schemeClr val="tx1"/>
                </a:solidFill>
                <a:latin typeface="Abadi Extra Light" panose="020B0204020104020204" pitchFamily="34" charset="0"/>
              </a:rPr>
              <a:t>&lt;/head&gt;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0CF3B-34F8-4EFB-8E1E-B9E203C58DA6}"/>
              </a:ext>
            </a:extLst>
          </p:cNvPr>
          <p:cNvSpPr/>
          <p:nvPr/>
        </p:nvSpPr>
        <p:spPr>
          <a:xfrm>
            <a:off x="5910151" y="3409652"/>
            <a:ext cx="828909" cy="2062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EE3A1-E92E-439C-9D87-2F9D2CB0DCAE}"/>
              </a:ext>
            </a:extLst>
          </p:cNvPr>
          <p:cNvSpPr/>
          <p:nvPr/>
        </p:nvSpPr>
        <p:spPr>
          <a:xfrm>
            <a:off x="5910151" y="5416135"/>
            <a:ext cx="828909" cy="2062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31BB-1F17-4B38-ABF1-9081FDF7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95" y="2844424"/>
            <a:ext cx="4439865" cy="3094464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Quando trabalhamos com </a:t>
            </a:r>
            <a:r>
              <a:rPr lang="pt-BR" i="1"/>
              <a:t>scripts</a:t>
            </a:r>
            <a:r>
              <a:rPr lang="pt-BR"/>
              <a:t> em nossas páginas, estamos habituados a declarar o tipo de linguagem que estamos usando através do atributo </a:t>
            </a:r>
            <a:r>
              <a:rPr lang="pt-BR" i="1"/>
              <a:t>type</a:t>
            </a:r>
          </a:p>
          <a:p>
            <a:endParaRPr lang="pt-BR" i="1"/>
          </a:p>
          <a:p>
            <a:r>
              <a:rPr lang="pt-BR"/>
              <a:t>No HTML5, o atributo </a:t>
            </a:r>
            <a:r>
              <a:rPr lang="pt-BR" i="1"/>
              <a:t>type</a:t>
            </a:r>
            <a:r>
              <a:rPr lang="pt-BR"/>
              <a:t> passa a ser opcional, pois entende-se que o Javascript é a linguagem padrão de scripts usada na Web: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5D4A6D-44A6-40B9-989B-905E8599AF52}"/>
              </a:ext>
            </a:extLst>
          </p:cNvPr>
          <p:cNvSpPr/>
          <p:nvPr/>
        </p:nvSpPr>
        <p:spPr>
          <a:xfrm>
            <a:off x="6183354" y="4875301"/>
            <a:ext cx="5235495" cy="453842"/>
          </a:xfrm>
          <a:prstGeom prst="rect">
            <a:avLst/>
          </a:prstGeom>
          <a:noFill/>
          <a:ln w="28575">
            <a:solidFill>
              <a:srgbClr val="CF1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39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B31BB-1F17-4B38-ABF1-9081FDF7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95" y="3429000"/>
            <a:ext cx="4439865" cy="118264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A tag &lt;body&gt; marca o início e o fim do documento, onde todo o conteúdo fica dentro destas tags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B85A26-3F83-4FC2-9FC0-7489CAE21B05}"/>
              </a:ext>
            </a:extLst>
          </p:cNvPr>
          <p:cNvSpPr txBox="1">
            <a:spLocks/>
          </p:cNvSpPr>
          <p:nvPr/>
        </p:nvSpPr>
        <p:spPr bwMode="black">
          <a:xfrm>
            <a:off x="1146895" y="964692"/>
            <a:ext cx="9898207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2800" cap="all" spc="200" baseline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err="1"/>
              <a:t>Estrutura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D6270-9189-41E0-9810-E447BBFA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673" y="3116764"/>
            <a:ext cx="5251429" cy="1990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10CF3B-34F8-4EFB-8E1E-B9E203C58DA6}"/>
              </a:ext>
            </a:extLst>
          </p:cNvPr>
          <p:cNvSpPr/>
          <p:nvPr/>
        </p:nvSpPr>
        <p:spPr>
          <a:xfrm>
            <a:off x="6095998" y="4299408"/>
            <a:ext cx="828909" cy="2062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EE3A1-E92E-439C-9D87-2F9D2CB0DCAE}"/>
              </a:ext>
            </a:extLst>
          </p:cNvPr>
          <p:cNvSpPr/>
          <p:nvPr/>
        </p:nvSpPr>
        <p:spPr>
          <a:xfrm>
            <a:off x="6095998" y="4640948"/>
            <a:ext cx="828909" cy="2062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9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2AFBD4-0BE6-A01B-D12B-89A9D11A05E6}"/>
              </a:ext>
            </a:extLst>
          </p:cNvPr>
          <p:cNvSpPr/>
          <p:nvPr/>
        </p:nvSpPr>
        <p:spPr>
          <a:xfrm>
            <a:off x="4605335" y="685800"/>
            <a:ext cx="7336939" cy="6172200"/>
          </a:xfrm>
          <a:custGeom>
            <a:avLst/>
            <a:gdLst/>
            <a:ahLst/>
            <a:cxnLst/>
            <a:rect l="l" t="t" r="r" b="b"/>
            <a:pathLst>
              <a:path w="7336939" h="6172200">
                <a:moveTo>
                  <a:pt x="0" y="0"/>
                </a:moveTo>
                <a:lnTo>
                  <a:pt x="7336939" y="0"/>
                </a:lnTo>
                <a:lnTo>
                  <a:pt x="7336939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4566746-FAC6-ECD5-22CA-73313AFF2591}"/>
              </a:ext>
            </a:extLst>
          </p:cNvPr>
          <p:cNvSpPr txBox="1"/>
          <p:nvPr/>
        </p:nvSpPr>
        <p:spPr>
          <a:xfrm>
            <a:off x="0" y="899148"/>
            <a:ext cx="6023114" cy="437853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e </a:t>
            </a:r>
            <a:r>
              <a:rPr lang="en-US" sz="6999" err="1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</a:t>
            </a:r>
            <a:r>
              <a:rPr lang="en-US" sz="6999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999" err="1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</a:t>
            </a:r>
            <a:r>
              <a:rPr lang="en-US" sz="6999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internet?</a:t>
            </a:r>
          </a:p>
        </p:txBody>
      </p:sp>
    </p:spTree>
    <p:extLst>
      <p:ext uri="{BB962C8B-B14F-4D97-AF65-F5344CB8AC3E}">
        <p14:creationId xmlns:p14="http://schemas.microsoft.com/office/powerpoint/2010/main" val="609903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284636" y="381250"/>
            <a:ext cx="5694609" cy="5943141"/>
          </a:xfrm>
          <a:custGeom>
            <a:avLst/>
            <a:gdLst/>
            <a:ahLst/>
            <a:cxnLst/>
            <a:rect l="l" t="t" r="r" b="b"/>
            <a:pathLst>
              <a:path w="8541914" h="8914711">
                <a:moveTo>
                  <a:pt x="8541914" y="0"/>
                </a:moveTo>
                <a:lnTo>
                  <a:pt x="0" y="0"/>
                </a:lnTo>
                <a:lnTo>
                  <a:pt x="0" y="8914711"/>
                </a:lnTo>
                <a:lnTo>
                  <a:pt x="8541914" y="8914711"/>
                </a:lnTo>
                <a:lnTo>
                  <a:pt x="85419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TextBox 3"/>
          <p:cNvSpPr txBox="1"/>
          <p:nvPr/>
        </p:nvSpPr>
        <p:spPr>
          <a:xfrm>
            <a:off x="1247042" y="2616839"/>
            <a:ext cx="5118346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72"/>
              </a:lnSpc>
            </a:pPr>
            <a:r>
              <a:rPr lang="en-US" sz="6259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Aprendendo na prática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17830"/>
            <a:ext cx="5537185" cy="3895471"/>
          </a:xfrm>
          <a:custGeom>
            <a:avLst/>
            <a:gdLst/>
            <a:ahLst/>
            <a:cxnLst/>
            <a:rect l="l" t="t" r="r" b="b"/>
            <a:pathLst>
              <a:path w="8305777" h="5843206">
                <a:moveTo>
                  <a:pt x="0" y="0"/>
                </a:moveTo>
                <a:lnTo>
                  <a:pt x="8305777" y="0"/>
                </a:lnTo>
                <a:lnTo>
                  <a:pt x="8305777" y="5843206"/>
                </a:lnTo>
                <a:lnTo>
                  <a:pt x="0" y="5843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Freeform 3"/>
          <p:cNvSpPr/>
          <p:nvPr/>
        </p:nvSpPr>
        <p:spPr>
          <a:xfrm>
            <a:off x="2522803" y="5821826"/>
            <a:ext cx="1772484" cy="700749"/>
          </a:xfrm>
          <a:custGeom>
            <a:avLst/>
            <a:gdLst/>
            <a:ahLst/>
            <a:cxnLst/>
            <a:rect l="l" t="t" r="r" b="b"/>
            <a:pathLst>
              <a:path w="2658726" h="1051124">
                <a:moveTo>
                  <a:pt x="0" y="0"/>
                </a:moveTo>
                <a:lnTo>
                  <a:pt x="2658726" y="0"/>
                </a:lnTo>
                <a:lnTo>
                  <a:pt x="2658726" y="1051124"/>
                </a:lnTo>
                <a:lnTo>
                  <a:pt x="0" y="1051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4" name="Freeform 4"/>
          <p:cNvSpPr/>
          <p:nvPr/>
        </p:nvSpPr>
        <p:spPr>
          <a:xfrm>
            <a:off x="5421811" y="2829835"/>
            <a:ext cx="6468761" cy="2991991"/>
          </a:xfrm>
          <a:custGeom>
            <a:avLst/>
            <a:gdLst/>
            <a:ahLst/>
            <a:cxnLst/>
            <a:rect l="l" t="t" r="r" b="b"/>
            <a:pathLst>
              <a:path w="9703142" h="4487987">
                <a:moveTo>
                  <a:pt x="0" y="0"/>
                </a:moveTo>
                <a:lnTo>
                  <a:pt x="9703142" y="0"/>
                </a:lnTo>
                <a:lnTo>
                  <a:pt x="9703142" y="4487987"/>
                </a:lnTo>
                <a:lnTo>
                  <a:pt x="0" y="4487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5" name="TextBox 5"/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21811" y="1340662"/>
            <a:ext cx="6423344" cy="105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20" lvl="1" indent="-215909" algn="ctr">
              <a:lnSpc>
                <a:spcPts val="2799"/>
              </a:lnSpc>
              <a:buAutoNum type="arabicPeriod"/>
            </a:pPr>
            <a:r>
              <a:rPr lang="en-US" sz="1999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Crie uma pasta HTML na pasta do seu usuário.</a:t>
            </a:r>
          </a:p>
          <a:p>
            <a:pPr marL="431820" lvl="1" indent="-215909" algn="ctr">
              <a:lnSpc>
                <a:spcPts val="2799"/>
              </a:lnSpc>
              <a:buAutoNum type="arabicPeriod"/>
            </a:pPr>
            <a:r>
              <a:rPr lang="en-US" sz="1999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Abra o Visual Studio Code e selecione esta pasta</a:t>
            </a:r>
          </a:p>
          <a:p>
            <a:pPr marL="431820" lvl="1" indent="-215909" algn="ctr">
              <a:lnSpc>
                <a:spcPts val="2799"/>
              </a:lnSpc>
              <a:spcBef>
                <a:spcPct val="0"/>
              </a:spcBef>
              <a:buAutoNum type="arabicPeriod"/>
            </a:pPr>
            <a:r>
              <a:rPr lang="en-US" sz="1999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Crie um arquivo </a:t>
            </a:r>
            <a:r>
              <a:rPr lang="en-US" sz="1999">
                <a:solidFill>
                  <a:srgbClr val="95666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index.html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478" y="4983151"/>
            <a:ext cx="5035805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4. Na página criada, digite o ponto de exclamação e selecione a primeira opção que irá apresentar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7609" y="1888478"/>
            <a:ext cx="6591508" cy="4824397"/>
          </a:xfrm>
          <a:custGeom>
            <a:avLst/>
            <a:gdLst/>
            <a:ahLst/>
            <a:cxnLst/>
            <a:rect l="l" t="t" r="r" b="b"/>
            <a:pathLst>
              <a:path w="9887262" h="7236595">
                <a:moveTo>
                  <a:pt x="0" y="0"/>
                </a:moveTo>
                <a:lnTo>
                  <a:pt x="9887261" y="0"/>
                </a:lnTo>
                <a:lnTo>
                  <a:pt x="9887261" y="7236595"/>
                </a:lnTo>
                <a:lnTo>
                  <a:pt x="0" y="7236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1888477"/>
            <a:ext cx="5131660" cy="859095"/>
            <a:chOff x="0" y="0"/>
            <a:chExt cx="10263320" cy="171818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827624" cy="1718189"/>
              <a:chOff x="0" y="0"/>
              <a:chExt cx="1941259" cy="33939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41259" cy="339395"/>
              </a:xfrm>
              <a:custGeom>
                <a:avLst/>
                <a:gdLst/>
                <a:ahLst/>
                <a:cxnLst/>
                <a:rect l="l" t="t" r="r" b="b"/>
                <a:pathLst>
                  <a:path w="1941259" h="339395">
                    <a:moveTo>
                      <a:pt x="0" y="0"/>
                    </a:moveTo>
                    <a:lnTo>
                      <a:pt x="1941259" y="0"/>
                    </a:lnTo>
                    <a:lnTo>
                      <a:pt x="1941259" y="339395"/>
                    </a:lnTo>
                    <a:lnTo>
                      <a:pt x="0" y="339395"/>
                    </a:lnTo>
                    <a:close/>
                  </a:path>
                </a:pathLst>
              </a:custGeom>
              <a:solidFill>
                <a:srgbClr val="956667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941259" cy="38702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r>
                  <a:rPr lang="en-US" sz="1666">
                    <a:solidFill>
                      <a:srgbClr val="F2F2F2"/>
                    </a:solidFill>
                    <a:latin typeface="Open Sans Bold Italics"/>
                    <a:ea typeface="Open Sans Bold Italics"/>
                    <a:cs typeface="Open Sans Bold Italics"/>
                    <a:sym typeface="Open Sans Bold Italics"/>
                  </a:rPr>
                  <a:t>&lt;header&gt;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É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utilizado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para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representar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o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cabeçalho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da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página</a:t>
                </a:r>
                <a:endParaRPr lang="en-US" sz="1666">
                  <a:solidFill>
                    <a:srgbClr val="F2F2F2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9167327" y="622196"/>
              <a:ext cx="1718189" cy="473797"/>
              <a:chOff x="0" y="0"/>
              <a:chExt cx="499896" cy="13784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99896" cy="137848"/>
              </a:xfrm>
              <a:custGeom>
                <a:avLst/>
                <a:gdLst/>
                <a:ahLst/>
                <a:cxnLst/>
                <a:rect l="l" t="t" r="r" b="b"/>
                <a:pathLst>
                  <a:path w="499896" h="137848">
                    <a:moveTo>
                      <a:pt x="249948" y="0"/>
                    </a:moveTo>
                    <a:lnTo>
                      <a:pt x="499896" y="137848"/>
                    </a:lnTo>
                    <a:lnTo>
                      <a:pt x="0" y="137848"/>
                    </a:lnTo>
                    <a:lnTo>
                      <a:pt x="249948" y="0"/>
                    </a:lnTo>
                    <a:close/>
                  </a:path>
                </a:pathLst>
              </a:custGeom>
              <a:solidFill>
                <a:srgbClr val="956667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8109" y="16376"/>
                <a:ext cx="343679" cy="11162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endParaRPr sz="1200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0" y="2945837"/>
            <a:ext cx="5150710" cy="966327"/>
            <a:chOff x="0" y="0"/>
            <a:chExt cx="10301420" cy="193265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827624" cy="1932655"/>
              <a:chOff x="0" y="0"/>
              <a:chExt cx="1941259" cy="38175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41259" cy="381759"/>
              </a:xfrm>
              <a:custGeom>
                <a:avLst/>
                <a:gdLst/>
                <a:ahLst/>
                <a:cxnLst/>
                <a:rect l="l" t="t" r="r" b="b"/>
                <a:pathLst>
                  <a:path w="1941259" h="381759">
                    <a:moveTo>
                      <a:pt x="0" y="0"/>
                    </a:moveTo>
                    <a:lnTo>
                      <a:pt x="1941259" y="0"/>
                    </a:lnTo>
                    <a:lnTo>
                      <a:pt x="1941259" y="381759"/>
                    </a:lnTo>
                    <a:lnTo>
                      <a:pt x="0" y="381759"/>
                    </a:lnTo>
                    <a:close/>
                  </a:path>
                </a:pathLst>
              </a:custGeom>
              <a:solidFill>
                <a:srgbClr val="9F6D3D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941259" cy="42938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r>
                  <a:rPr lang="en-US" sz="1666">
                    <a:solidFill>
                      <a:srgbClr val="F2F2F2"/>
                    </a:solidFill>
                    <a:latin typeface="Open Sans Bold Italics"/>
                    <a:ea typeface="Open Sans Bold Italics"/>
                    <a:cs typeface="Open Sans Bold Italics"/>
                    <a:sym typeface="Open Sans Bold Italics"/>
                  </a:rPr>
                  <a:t>&lt;main&gt;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é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utilizado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para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definir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qual é a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seção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principal do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seu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site.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5400000">
              <a:off x="9117294" y="672230"/>
              <a:ext cx="1856356" cy="511897"/>
              <a:chOff x="0" y="0"/>
              <a:chExt cx="499896" cy="13784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99896" cy="137848"/>
              </a:xfrm>
              <a:custGeom>
                <a:avLst/>
                <a:gdLst/>
                <a:ahLst/>
                <a:cxnLst/>
                <a:rect l="l" t="t" r="r" b="b"/>
                <a:pathLst>
                  <a:path w="499896" h="137848">
                    <a:moveTo>
                      <a:pt x="249948" y="0"/>
                    </a:moveTo>
                    <a:lnTo>
                      <a:pt x="499896" y="137848"/>
                    </a:lnTo>
                    <a:lnTo>
                      <a:pt x="0" y="137848"/>
                    </a:lnTo>
                    <a:lnTo>
                      <a:pt x="249948" y="0"/>
                    </a:lnTo>
                    <a:close/>
                  </a:path>
                </a:pathLst>
              </a:custGeom>
              <a:solidFill>
                <a:srgbClr val="9F6D3D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8109" y="16376"/>
                <a:ext cx="343679" cy="11162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endParaRPr sz="1200"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0" y="4109014"/>
            <a:ext cx="5120856" cy="836188"/>
            <a:chOff x="0" y="0"/>
            <a:chExt cx="10241712" cy="167237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827624" cy="1672377"/>
              <a:chOff x="0" y="0"/>
              <a:chExt cx="1941259" cy="33034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41259" cy="330346"/>
              </a:xfrm>
              <a:custGeom>
                <a:avLst/>
                <a:gdLst/>
                <a:ahLst/>
                <a:cxnLst/>
                <a:rect l="l" t="t" r="r" b="b"/>
                <a:pathLst>
                  <a:path w="1941259" h="330346">
                    <a:moveTo>
                      <a:pt x="0" y="0"/>
                    </a:moveTo>
                    <a:lnTo>
                      <a:pt x="1941259" y="0"/>
                    </a:lnTo>
                    <a:lnTo>
                      <a:pt x="1941259" y="330346"/>
                    </a:lnTo>
                    <a:lnTo>
                      <a:pt x="0" y="330346"/>
                    </a:lnTo>
                    <a:close/>
                  </a:path>
                </a:pathLst>
              </a:custGeom>
              <a:solidFill>
                <a:srgbClr val="AB5504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941259" cy="377971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r>
                  <a:rPr lang="en-US" sz="1666">
                    <a:solidFill>
                      <a:srgbClr val="F2F2F2"/>
                    </a:solidFill>
                    <a:latin typeface="Open Sans Bold Italics"/>
                    <a:ea typeface="Open Sans Bold Italics"/>
                    <a:cs typeface="Open Sans Bold Italics"/>
                    <a:sym typeface="Open Sans Bold Italics"/>
                  </a:rPr>
                  <a:t>&lt;nav&gt;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representa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um menu de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navegação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na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sua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página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.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5400000">
              <a:off x="9174941" y="605607"/>
              <a:ext cx="1672377" cy="461164"/>
              <a:chOff x="0" y="0"/>
              <a:chExt cx="499896" cy="13784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99896" cy="137848"/>
              </a:xfrm>
              <a:custGeom>
                <a:avLst/>
                <a:gdLst/>
                <a:ahLst/>
                <a:cxnLst/>
                <a:rect l="l" t="t" r="r" b="b"/>
                <a:pathLst>
                  <a:path w="499896" h="137848">
                    <a:moveTo>
                      <a:pt x="249948" y="0"/>
                    </a:moveTo>
                    <a:lnTo>
                      <a:pt x="499896" y="137848"/>
                    </a:lnTo>
                    <a:lnTo>
                      <a:pt x="0" y="137848"/>
                    </a:lnTo>
                    <a:lnTo>
                      <a:pt x="249948" y="0"/>
                    </a:lnTo>
                    <a:close/>
                  </a:path>
                </a:pathLst>
              </a:custGeom>
              <a:solidFill>
                <a:srgbClr val="AB5504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8109" y="16376"/>
                <a:ext cx="343679" cy="11162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endParaRPr sz="1200"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0" y="5110588"/>
            <a:ext cx="5100677" cy="701664"/>
            <a:chOff x="0" y="0"/>
            <a:chExt cx="10201353" cy="140332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30926"/>
              <a:ext cx="9827624" cy="1372402"/>
              <a:chOff x="0" y="0"/>
              <a:chExt cx="1941259" cy="27109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41259" cy="271092"/>
              </a:xfrm>
              <a:custGeom>
                <a:avLst/>
                <a:gdLst/>
                <a:ahLst/>
                <a:cxnLst/>
                <a:rect l="l" t="t" r="r" b="b"/>
                <a:pathLst>
                  <a:path w="1941259" h="271092">
                    <a:moveTo>
                      <a:pt x="0" y="0"/>
                    </a:moveTo>
                    <a:lnTo>
                      <a:pt x="1941259" y="0"/>
                    </a:lnTo>
                    <a:lnTo>
                      <a:pt x="1941259" y="271092"/>
                    </a:lnTo>
                    <a:lnTo>
                      <a:pt x="0" y="271092"/>
                    </a:lnTo>
                    <a:close/>
                  </a:path>
                </a:pathLst>
              </a:custGeom>
              <a:solidFill>
                <a:srgbClr val="F49C10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941259" cy="31871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r>
                  <a:rPr lang="en-US" sz="1666">
                    <a:solidFill>
                      <a:srgbClr val="F2F2F2"/>
                    </a:solidFill>
                    <a:latin typeface="Open Sans Bold Italics"/>
                    <a:ea typeface="Open Sans Bold Italics"/>
                    <a:cs typeface="Open Sans Bold Italics"/>
                    <a:sym typeface="Open Sans Bold Italics"/>
                  </a:rPr>
                  <a:t>&lt;section&gt; </a:t>
                </a:r>
                <a:r>
                  <a:rPr lang="en-US" sz="1666" err="1">
                    <a:solidFill>
                      <a:srgbClr val="F2F2F2"/>
                    </a:solidFill>
                    <a:latin typeface="Open Sans Italics"/>
                    <a:ea typeface="Open Sans Italics"/>
                    <a:cs typeface="Open Sans Italics"/>
                    <a:sym typeface="Open Sans Italics"/>
                  </a:rPr>
                  <a:t>ou</a:t>
                </a:r>
                <a:r>
                  <a:rPr lang="en-US" sz="1666">
                    <a:solidFill>
                      <a:srgbClr val="F2F2F2"/>
                    </a:solidFill>
                    <a:latin typeface="Open Sans Italics"/>
                    <a:ea typeface="Open Sans Italics"/>
                    <a:cs typeface="Open Sans Italics"/>
                    <a:sym typeface="Open Sans Italics"/>
                  </a:rPr>
                  <a:t> </a:t>
                </a:r>
                <a:r>
                  <a:rPr lang="en-US" sz="1666">
                    <a:solidFill>
                      <a:srgbClr val="F2F2F2"/>
                    </a:solidFill>
                    <a:latin typeface="Open Sans Bold Italics"/>
                    <a:ea typeface="Open Sans Bold Italics"/>
                    <a:cs typeface="Open Sans Bold Italics"/>
                    <a:sym typeface="Open Sans Bold Italics"/>
                  </a:rPr>
                  <a:t>&lt;div&gt;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demarca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um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segmento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ou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seção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da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página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.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5400000">
              <a:off x="9306204" y="508178"/>
              <a:ext cx="1403327" cy="386972"/>
              <a:chOff x="0" y="0"/>
              <a:chExt cx="499896" cy="13784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99896" cy="137848"/>
              </a:xfrm>
              <a:custGeom>
                <a:avLst/>
                <a:gdLst/>
                <a:ahLst/>
                <a:cxnLst/>
                <a:rect l="l" t="t" r="r" b="b"/>
                <a:pathLst>
                  <a:path w="499896" h="137848">
                    <a:moveTo>
                      <a:pt x="249948" y="0"/>
                    </a:moveTo>
                    <a:lnTo>
                      <a:pt x="499896" y="137848"/>
                    </a:lnTo>
                    <a:lnTo>
                      <a:pt x="0" y="137848"/>
                    </a:lnTo>
                    <a:lnTo>
                      <a:pt x="249948" y="0"/>
                    </a:lnTo>
                    <a:close/>
                  </a:path>
                </a:pathLst>
              </a:custGeom>
              <a:solidFill>
                <a:srgbClr val="F49C10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8109" y="16376"/>
                <a:ext cx="343679" cy="11162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endParaRPr sz="1200"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0" y="5983702"/>
            <a:ext cx="5078573" cy="621505"/>
            <a:chOff x="0" y="0"/>
            <a:chExt cx="10157145" cy="1243010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12700"/>
              <a:ext cx="9827624" cy="1230310"/>
              <a:chOff x="0" y="0"/>
              <a:chExt cx="1941259" cy="24302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941259" cy="243024"/>
              </a:xfrm>
              <a:custGeom>
                <a:avLst/>
                <a:gdLst/>
                <a:ahLst/>
                <a:cxnLst/>
                <a:rect l="l" t="t" r="r" b="b"/>
                <a:pathLst>
                  <a:path w="1941259" h="243024">
                    <a:moveTo>
                      <a:pt x="0" y="0"/>
                    </a:moveTo>
                    <a:lnTo>
                      <a:pt x="1941259" y="0"/>
                    </a:lnTo>
                    <a:lnTo>
                      <a:pt x="1941259" y="243024"/>
                    </a:lnTo>
                    <a:lnTo>
                      <a:pt x="0" y="243024"/>
                    </a:lnTo>
                    <a:close/>
                  </a:path>
                </a:pathLst>
              </a:custGeom>
              <a:solidFill>
                <a:srgbClr val="F16529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1941259" cy="29064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r>
                  <a:rPr lang="en-US" sz="1666">
                    <a:solidFill>
                      <a:srgbClr val="F2F2F2"/>
                    </a:solidFill>
                    <a:latin typeface="Open Sans Bold Italics"/>
                    <a:ea typeface="Open Sans Bold Italics"/>
                    <a:cs typeface="Open Sans Bold Italics"/>
                    <a:sym typeface="Open Sans Bold Italics"/>
                  </a:rPr>
                  <a:t>&lt;footer&gt;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é o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elemento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de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rodapé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da </a:t>
                </a:r>
                <a:r>
                  <a:rPr lang="en-US" sz="1666" err="1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página</a:t>
                </a:r>
                <a:r>
                  <a:rPr lang="en-US" sz="1666">
                    <a:solidFill>
                      <a:srgbClr val="F2F2F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.</a:t>
                </a: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9364258" y="450123"/>
              <a:ext cx="1243010" cy="342764"/>
              <a:chOff x="0" y="0"/>
              <a:chExt cx="499896" cy="13784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99896" cy="137848"/>
              </a:xfrm>
              <a:custGeom>
                <a:avLst/>
                <a:gdLst/>
                <a:ahLst/>
                <a:cxnLst/>
                <a:rect l="l" t="t" r="r" b="b"/>
                <a:pathLst>
                  <a:path w="499896" h="137848">
                    <a:moveTo>
                      <a:pt x="249948" y="0"/>
                    </a:moveTo>
                    <a:lnTo>
                      <a:pt x="499896" y="137848"/>
                    </a:lnTo>
                    <a:lnTo>
                      <a:pt x="0" y="137848"/>
                    </a:lnTo>
                    <a:lnTo>
                      <a:pt x="249948" y="0"/>
                    </a:lnTo>
                    <a:close/>
                  </a:path>
                </a:pathLst>
              </a:custGeom>
              <a:solidFill>
                <a:srgbClr val="F16529"/>
              </a:solidFill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8109" y="16376"/>
                <a:ext cx="343679" cy="11162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</a:pPr>
                <a:endParaRPr sz="1200"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5835866" y="2051614"/>
            <a:ext cx="3269041" cy="803977"/>
            <a:chOff x="0" y="0"/>
            <a:chExt cx="1291473" cy="31762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91473" cy="317621"/>
            </a:xfrm>
            <a:custGeom>
              <a:avLst/>
              <a:gdLst/>
              <a:ahLst/>
              <a:cxnLst/>
              <a:rect l="l" t="t" r="r" b="b"/>
              <a:pathLst>
                <a:path w="1291473" h="317621">
                  <a:moveTo>
                    <a:pt x="36313" y="0"/>
                  </a:moveTo>
                  <a:lnTo>
                    <a:pt x="1255160" y="0"/>
                  </a:lnTo>
                  <a:cubicBezTo>
                    <a:pt x="1264791" y="0"/>
                    <a:pt x="1274027" y="3826"/>
                    <a:pt x="1280837" y="10636"/>
                  </a:cubicBezTo>
                  <a:cubicBezTo>
                    <a:pt x="1287647" y="17446"/>
                    <a:pt x="1291473" y="26682"/>
                    <a:pt x="1291473" y="36313"/>
                  </a:cubicBezTo>
                  <a:lnTo>
                    <a:pt x="1291473" y="281308"/>
                  </a:lnTo>
                  <a:cubicBezTo>
                    <a:pt x="1291473" y="290938"/>
                    <a:pt x="1287647" y="300175"/>
                    <a:pt x="1280837" y="306985"/>
                  </a:cubicBezTo>
                  <a:cubicBezTo>
                    <a:pt x="1274027" y="313795"/>
                    <a:pt x="1264791" y="317621"/>
                    <a:pt x="1255160" y="317621"/>
                  </a:cubicBezTo>
                  <a:lnTo>
                    <a:pt x="36313" y="317621"/>
                  </a:lnTo>
                  <a:cubicBezTo>
                    <a:pt x="26682" y="317621"/>
                    <a:pt x="17446" y="313795"/>
                    <a:pt x="10636" y="306985"/>
                  </a:cubicBezTo>
                  <a:cubicBezTo>
                    <a:pt x="3826" y="300175"/>
                    <a:pt x="0" y="290938"/>
                    <a:pt x="0" y="281308"/>
                  </a:cubicBezTo>
                  <a:lnTo>
                    <a:pt x="0" y="36313"/>
                  </a:lnTo>
                  <a:cubicBezTo>
                    <a:pt x="0" y="26682"/>
                    <a:pt x="3826" y="17446"/>
                    <a:pt x="10636" y="10636"/>
                  </a:cubicBezTo>
                  <a:cubicBezTo>
                    <a:pt x="17446" y="3826"/>
                    <a:pt x="26682" y="0"/>
                    <a:pt x="36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956667"/>
              </a:solidFill>
              <a:prstDash val="solid"/>
              <a:round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1291473" cy="365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7267932" y="842090"/>
            <a:ext cx="1836975" cy="5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 err="1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Estrutura</a:t>
            </a:r>
            <a:endParaRPr lang="en-US" sz="3334">
              <a:solidFill>
                <a:srgbClr val="9566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" name="Group 43"/>
          <p:cNvGrpSpPr/>
          <p:nvPr/>
        </p:nvGrpSpPr>
        <p:grpSpPr>
          <a:xfrm>
            <a:off x="5387609" y="3131114"/>
            <a:ext cx="6591508" cy="3620612"/>
            <a:chOff x="0" y="0"/>
            <a:chExt cx="2604052" cy="143036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604052" cy="1430365"/>
            </a:xfrm>
            <a:custGeom>
              <a:avLst/>
              <a:gdLst/>
              <a:ahLst/>
              <a:cxnLst/>
              <a:rect l="l" t="t" r="r" b="b"/>
              <a:pathLst>
                <a:path w="2604052" h="1430365">
                  <a:moveTo>
                    <a:pt x="18009" y="0"/>
                  </a:moveTo>
                  <a:lnTo>
                    <a:pt x="2586043" y="0"/>
                  </a:lnTo>
                  <a:cubicBezTo>
                    <a:pt x="2590819" y="0"/>
                    <a:pt x="2595400" y="1897"/>
                    <a:pt x="2598778" y="5275"/>
                  </a:cubicBezTo>
                  <a:cubicBezTo>
                    <a:pt x="2602155" y="8652"/>
                    <a:pt x="2604052" y="13233"/>
                    <a:pt x="2604052" y="18009"/>
                  </a:cubicBezTo>
                  <a:lnTo>
                    <a:pt x="2604052" y="1412356"/>
                  </a:lnTo>
                  <a:cubicBezTo>
                    <a:pt x="2604052" y="1417132"/>
                    <a:pt x="2602155" y="1421713"/>
                    <a:pt x="2598778" y="1425090"/>
                  </a:cubicBezTo>
                  <a:cubicBezTo>
                    <a:pt x="2595400" y="1428468"/>
                    <a:pt x="2590819" y="1430365"/>
                    <a:pt x="2586043" y="1430365"/>
                  </a:cubicBezTo>
                  <a:lnTo>
                    <a:pt x="18009" y="1430365"/>
                  </a:lnTo>
                  <a:cubicBezTo>
                    <a:pt x="8063" y="1430365"/>
                    <a:pt x="0" y="1422302"/>
                    <a:pt x="0" y="1412356"/>
                  </a:cubicBezTo>
                  <a:lnTo>
                    <a:pt x="0" y="18009"/>
                  </a:lnTo>
                  <a:cubicBezTo>
                    <a:pt x="0" y="8063"/>
                    <a:pt x="8063" y="0"/>
                    <a:pt x="18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9F6D3D"/>
              </a:solidFill>
              <a:prstDash val="solid"/>
              <a:round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2604052" cy="14779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5489209" y="3232714"/>
            <a:ext cx="6174417" cy="500152"/>
            <a:chOff x="0" y="0"/>
            <a:chExt cx="2439276" cy="1975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439276" cy="197591"/>
            </a:xfrm>
            <a:custGeom>
              <a:avLst/>
              <a:gdLst/>
              <a:ahLst/>
              <a:cxnLst/>
              <a:rect l="l" t="t" r="r" b="b"/>
              <a:pathLst>
                <a:path w="2439276" h="197591">
                  <a:moveTo>
                    <a:pt x="19226" y="0"/>
                  </a:moveTo>
                  <a:lnTo>
                    <a:pt x="2420050" y="0"/>
                  </a:lnTo>
                  <a:cubicBezTo>
                    <a:pt x="2425149" y="0"/>
                    <a:pt x="2430039" y="2026"/>
                    <a:pt x="2433644" y="5631"/>
                  </a:cubicBezTo>
                  <a:cubicBezTo>
                    <a:pt x="2437250" y="9237"/>
                    <a:pt x="2439276" y="14127"/>
                    <a:pt x="2439276" y="19226"/>
                  </a:cubicBezTo>
                  <a:lnTo>
                    <a:pt x="2439276" y="178365"/>
                  </a:lnTo>
                  <a:cubicBezTo>
                    <a:pt x="2439276" y="183464"/>
                    <a:pt x="2437250" y="188354"/>
                    <a:pt x="2433644" y="191960"/>
                  </a:cubicBezTo>
                  <a:cubicBezTo>
                    <a:pt x="2430039" y="195565"/>
                    <a:pt x="2425149" y="197591"/>
                    <a:pt x="2420050" y="197591"/>
                  </a:cubicBezTo>
                  <a:lnTo>
                    <a:pt x="19226" y="197591"/>
                  </a:lnTo>
                  <a:cubicBezTo>
                    <a:pt x="14127" y="197591"/>
                    <a:pt x="9237" y="195565"/>
                    <a:pt x="5631" y="191960"/>
                  </a:cubicBezTo>
                  <a:cubicBezTo>
                    <a:pt x="2026" y="188354"/>
                    <a:pt x="0" y="183464"/>
                    <a:pt x="0" y="178365"/>
                  </a:cubicBezTo>
                  <a:lnTo>
                    <a:pt x="0" y="19226"/>
                  </a:lnTo>
                  <a:cubicBezTo>
                    <a:pt x="0" y="14127"/>
                    <a:pt x="2026" y="9237"/>
                    <a:pt x="5631" y="5631"/>
                  </a:cubicBezTo>
                  <a:cubicBezTo>
                    <a:pt x="9237" y="2026"/>
                    <a:pt x="14127" y="0"/>
                    <a:pt x="19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AB5504"/>
              </a:solidFill>
              <a:prstDash val="solid"/>
              <a:round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2439276" cy="24521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919321" y="3732866"/>
            <a:ext cx="3455600" cy="2079386"/>
            <a:chOff x="0" y="0"/>
            <a:chExt cx="1365175" cy="82148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365175" cy="821486"/>
            </a:xfrm>
            <a:custGeom>
              <a:avLst/>
              <a:gdLst/>
              <a:ahLst/>
              <a:cxnLst/>
              <a:rect l="l" t="t" r="r" b="b"/>
              <a:pathLst>
                <a:path w="1365175" h="821486">
                  <a:moveTo>
                    <a:pt x="34353" y="0"/>
                  </a:moveTo>
                  <a:lnTo>
                    <a:pt x="1330823" y="0"/>
                  </a:lnTo>
                  <a:cubicBezTo>
                    <a:pt x="1339933" y="0"/>
                    <a:pt x="1348671" y="3619"/>
                    <a:pt x="1355114" y="10062"/>
                  </a:cubicBezTo>
                  <a:cubicBezTo>
                    <a:pt x="1361556" y="16504"/>
                    <a:pt x="1365175" y="25242"/>
                    <a:pt x="1365175" y="34353"/>
                  </a:cubicBezTo>
                  <a:lnTo>
                    <a:pt x="1365175" y="787133"/>
                  </a:lnTo>
                  <a:cubicBezTo>
                    <a:pt x="1365175" y="806106"/>
                    <a:pt x="1349795" y="821486"/>
                    <a:pt x="1330823" y="821486"/>
                  </a:cubicBezTo>
                  <a:lnTo>
                    <a:pt x="34353" y="821486"/>
                  </a:lnTo>
                  <a:cubicBezTo>
                    <a:pt x="15380" y="821486"/>
                    <a:pt x="0" y="806106"/>
                    <a:pt x="0" y="787133"/>
                  </a:cubicBezTo>
                  <a:lnTo>
                    <a:pt x="0" y="34353"/>
                  </a:lnTo>
                  <a:cubicBezTo>
                    <a:pt x="0" y="15380"/>
                    <a:pt x="15380" y="0"/>
                    <a:pt x="34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49C10"/>
              </a:solidFill>
              <a:prstDash val="solid"/>
              <a:round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1365175" cy="8691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7978531" y="6116479"/>
            <a:ext cx="1509175" cy="596395"/>
            <a:chOff x="0" y="0"/>
            <a:chExt cx="596217" cy="23561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596217" cy="235613"/>
            </a:xfrm>
            <a:custGeom>
              <a:avLst/>
              <a:gdLst/>
              <a:ahLst/>
              <a:cxnLst/>
              <a:rect l="l" t="t" r="r" b="b"/>
              <a:pathLst>
                <a:path w="596217" h="235613">
                  <a:moveTo>
                    <a:pt x="78659" y="0"/>
                  </a:moveTo>
                  <a:lnTo>
                    <a:pt x="517559" y="0"/>
                  </a:lnTo>
                  <a:cubicBezTo>
                    <a:pt x="561000" y="0"/>
                    <a:pt x="596217" y="35217"/>
                    <a:pt x="596217" y="78659"/>
                  </a:cubicBezTo>
                  <a:lnTo>
                    <a:pt x="596217" y="156954"/>
                  </a:lnTo>
                  <a:cubicBezTo>
                    <a:pt x="596217" y="200396"/>
                    <a:pt x="561000" y="235613"/>
                    <a:pt x="517559" y="235613"/>
                  </a:cubicBezTo>
                  <a:lnTo>
                    <a:pt x="78659" y="235613"/>
                  </a:lnTo>
                  <a:cubicBezTo>
                    <a:pt x="35217" y="235613"/>
                    <a:pt x="0" y="200396"/>
                    <a:pt x="0" y="156954"/>
                  </a:cubicBezTo>
                  <a:lnTo>
                    <a:pt x="0" y="78659"/>
                  </a:lnTo>
                  <a:cubicBezTo>
                    <a:pt x="0" y="35217"/>
                    <a:pt x="35217" y="0"/>
                    <a:pt x="786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16529"/>
              </a:solidFill>
              <a:prstDash val="solid"/>
              <a:round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47625"/>
              <a:ext cx="596217" cy="28323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0E5ED59-BBC4-76DA-72D8-56517540FF5B}"/>
              </a:ext>
            </a:extLst>
          </p:cNvPr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C90E213-57D5-3258-A5EB-0F2387F5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97" y="589430"/>
            <a:ext cx="2435636" cy="1864521"/>
          </a:xfrm>
          <a:prstGeom prst="rect">
            <a:avLst/>
          </a:prstGeom>
        </p:spPr>
      </p:pic>
      <p:sp>
        <p:nvSpPr>
          <p:cNvPr id="9" name="TextBox 42">
            <a:extLst>
              <a:ext uri="{FF2B5EF4-FFF2-40B4-BE49-F238E27FC236}">
                <a16:creationId xmlns:a16="http://schemas.microsoft.com/office/drawing/2014/main" id="{C2E80E5B-76DB-602B-8786-B1EF8BA8DE25}"/>
              </a:ext>
            </a:extLst>
          </p:cNvPr>
          <p:cNvSpPr txBox="1"/>
          <p:nvPr/>
        </p:nvSpPr>
        <p:spPr>
          <a:xfrm>
            <a:off x="6447453" y="842090"/>
            <a:ext cx="4506685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Div </a:t>
            </a:r>
            <a:r>
              <a:rPr lang="en-US" sz="3334" err="1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3334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 Section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7C770CA5-6D97-8FD0-71E9-B8C9570DFFFD}"/>
              </a:ext>
            </a:extLst>
          </p:cNvPr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4B25AA-3197-3B5E-4B5D-39EF44F3A5D3}"/>
              </a:ext>
            </a:extLst>
          </p:cNvPr>
          <p:cNvSpPr txBox="1"/>
          <p:nvPr/>
        </p:nvSpPr>
        <p:spPr>
          <a:xfrm>
            <a:off x="543897" y="2830295"/>
            <a:ext cx="4522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err="1"/>
              <a:t>Div</a:t>
            </a:r>
            <a:r>
              <a:rPr lang="pt-BR"/>
              <a:t>: um contêiner genérico usado para agrupar elementos de conteúdo, para aplicar estilos com CSS ou para manipulação com </a:t>
            </a:r>
            <a:r>
              <a:rPr lang="pt-BR" err="1"/>
              <a:t>JavaScript</a:t>
            </a:r>
            <a:r>
              <a:rPr lang="pt-BR"/>
              <a:t>, mas onde não há um significado semântico claro.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3B50A5-2963-3F93-8F59-C70FFADF7788}"/>
              </a:ext>
            </a:extLst>
          </p:cNvPr>
          <p:cNvSpPr txBox="1"/>
          <p:nvPr/>
        </p:nvSpPr>
        <p:spPr>
          <a:xfrm>
            <a:off x="543896" y="4942889"/>
            <a:ext cx="4522279" cy="1073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Abadi Extra Light" panose="020B02040201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>
                <a:solidFill>
                  <a:schemeClr val="tx1"/>
                </a:solidFill>
              </a:rPr>
              <a:t>&lt;</a:t>
            </a:r>
            <a:r>
              <a:rPr lang="pt-BR" err="1">
                <a:solidFill>
                  <a:schemeClr val="tx1"/>
                </a:solidFill>
              </a:rPr>
              <a:t>div</a:t>
            </a:r>
            <a:r>
              <a:rPr lang="pt-BR">
                <a:solidFill>
                  <a:schemeClr val="tx1"/>
                </a:solidFill>
              </a:rPr>
              <a:t>&gt; </a:t>
            </a:r>
          </a:p>
          <a:p>
            <a:r>
              <a:rPr lang="pt-BR">
                <a:solidFill>
                  <a:schemeClr val="tx1"/>
                </a:solidFill>
              </a:rPr>
              <a:t>   &lt;p&gt;Este é um parágrafo dentro de um </a:t>
            </a:r>
            <a:r>
              <a:rPr lang="pt-BR" err="1">
                <a:solidFill>
                  <a:schemeClr val="tx1"/>
                </a:solidFill>
              </a:rPr>
              <a:t>div</a:t>
            </a:r>
            <a:r>
              <a:rPr lang="pt-BR">
                <a:solidFill>
                  <a:schemeClr val="tx1"/>
                </a:solidFill>
              </a:rPr>
              <a:t>.&lt;/p&gt; </a:t>
            </a:r>
          </a:p>
          <a:p>
            <a:r>
              <a:rPr lang="pt-BR">
                <a:solidFill>
                  <a:schemeClr val="tx1"/>
                </a:solidFill>
              </a:rPr>
              <a:t>&lt;/</a:t>
            </a:r>
            <a:r>
              <a:rPr lang="pt-BR" err="1">
                <a:solidFill>
                  <a:schemeClr val="tx1"/>
                </a:solidFill>
              </a:rPr>
              <a:t>div</a:t>
            </a:r>
            <a:r>
              <a:rPr lang="pt-BR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642E08F-CDA9-5C77-8C01-34F3976F562A}"/>
              </a:ext>
            </a:extLst>
          </p:cNvPr>
          <p:cNvSpPr txBox="1"/>
          <p:nvPr/>
        </p:nvSpPr>
        <p:spPr>
          <a:xfrm>
            <a:off x="6447454" y="2836904"/>
            <a:ext cx="452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err="1"/>
              <a:t>Section</a:t>
            </a:r>
            <a:r>
              <a:rPr lang="pt-BR"/>
              <a:t>: é um contêiner semântico utilizado para agrupar conteúdo relacionado que tenha um propósito claro. Cada &lt;</a:t>
            </a:r>
            <a:r>
              <a:rPr lang="pt-BR" err="1"/>
              <a:t>section</a:t>
            </a:r>
            <a:r>
              <a:rPr lang="pt-BR"/>
              <a:t>&gt; deve conter conteúdo que formam uma seção lógica, como capítulos de um livro, seções de um artigo, etc. </a:t>
            </a:r>
            <a:r>
              <a:rPr lang="pt-BR" err="1"/>
              <a:t>Section</a:t>
            </a:r>
            <a:r>
              <a:rPr lang="pt-BR"/>
              <a:t> é utilizada dentro do conteúdo de nossa página.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FEF1E7-3F0A-16FB-CE55-62200E26B137}"/>
              </a:ext>
            </a:extLst>
          </p:cNvPr>
          <p:cNvSpPr txBox="1"/>
          <p:nvPr/>
        </p:nvSpPr>
        <p:spPr>
          <a:xfrm>
            <a:off x="6431859" y="4942888"/>
            <a:ext cx="4522279" cy="1073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Abadi Extra Light" panose="020B02040201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>
                <a:solidFill>
                  <a:schemeClr val="tx1"/>
                </a:solidFill>
              </a:rPr>
              <a:t>&lt;</a:t>
            </a:r>
            <a:r>
              <a:rPr lang="pt-BR" err="1">
                <a:solidFill>
                  <a:schemeClr val="tx1"/>
                </a:solidFill>
              </a:rPr>
              <a:t>section</a:t>
            </a:r>
            <a:r>
              <a:rPr lang="pt-BR">
                <a:solidFill>
                  <a:schemeClr val="tx1"/>
                </a:solidFill>
              </a:rPr>
              <a:t>&gt; </a:t>
            </a:r>
          </a:p>
          <a:p>
            <a:r>
              <a:rPr lang="pt-BR">
                <a:solidFill>
                  <a:schemeClr val="tx1"/>
                </a:solidFill>
              </a:rPr>
              <a:t>   &lt;h2&gt;Seção de Artigos&lt;/h2&gt; </a:t>
            </a:r>
          </a:p>
          <a:p>
            <a:r>
              <a:rPr lang="pt-BR">
                <a:solidFill>
                  <a:schemeClr val="tx1"/>
                </a:solidFill>
              </a:rPr>
              <a:t>   &lt;p&gt;Este é um artigo dentro de uma seção.&lt;/p&gt;</a:t>
            </a:r>
          </a:p>
          <a:p>
            <a:r>
              <a:rPr lang="pt-BR">
                <a:solidFill>
                  <a:schemeClr val="tx1"/>
                </a:solidFill>
              </a:rPr>
              <a:t>&lt;/</a:t>
            </a:r>
            <a:r>
              <a:rPr lang="pt-BR" err="1">
                <a:solidFill>
                  <a:schemeClr val="tx1"/>
                </a:solidFill>
              </a:rPr>
              <a:t>section</a:t>
            </a:r>
            <a:r>
              <a:rPr lang="pt-BR">
                <a:solidFill>
                  <a:schemeClr val="tx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85017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C90E213-57D5-3258-A5EB-0F2387F5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97" y="589430"/>
            <a:ext cx="2435636" cy="1864521"/>
          </a:xfrm>
          <a:prstGeom prst="rect">
            <a:avLst/>
          </a:prstGeom>
        </p:spPr>
      </p:pic>
      <p:sp>
        <p:nvSpPr>
          <p:cNvPr id="9" name="TextBox 42">
            <a:extLst>
              <a:ext uri="{FF2B5EF4-FFF2-40B4-BE49-F238E27FC236}">
                <a16:creationId xmlns:a16="http://schemas.microsoft.com/office/drawing/2014/main" id="{C2E80E5B-76DB-602B-8786-B1EF8BA8DE25}"/>
              </a:ext>
            </a:extLst>
          </p:cNvPr>
          <p:cNvSpPr txBox="1"/>
          <p:nvPr/>
        </p:nvSpPr>
        <p:spPr>
          <a:xfrm>
            <a:off x="6447453" y="842090"/>
            <a:ext cx="4506685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Div </a:t>
            </a:r>
            <a:r>
              <a:rPr lang="en-US" sz="3334" err="1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3334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 Section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7C770CA5-6D97-8FD0-71E9-B8C9570DFFFD}"/>
              </a:ext>
            </a:extLst>
          </p:cNvPr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3B50A5-2963-3F93-8F59-C70FFADF7788}"/>
              </a:ext>
            </a:extLst>
          </p:cNvPr>
          <p:cNvSpPr txBox="1"/>
          <p:nvPr/>
        </p:nvSpPr>
        <p:spPr>
          <a:xfrm>
            <a:off x="545865" y="2701486"/>
            <a:ext cx="4522279" cy="3520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>
              <a:defRPr sz="1600">
                <a:latin typeface="Abadi Extra Light" panose="020B02040201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>
                <a:solidFill>
                  <a:schemeClr val="tx1"/>
                </a:solidFill>
                <a:latin typeface="Abadi Extra Light"/>
              </a:rPr>
              <a:t>&lt;</a:t>
            </a:r>
            <a:r>
              <a:rPr lang="pt-BR" err="1">
                <a:solidFill>
                  <a:schemeClr val="tx1"/>
                </a:solidFill>
                <a:latin typeface="Abadi Extra Light"/>
              </a:rPr>
              <a:t>div</a:t>
            </a:r>
            <a:r>
              <a:rPr lang="pt-BR">
                <a:solidFill>
                  <a:schemeClr val="tx1"/>
                </a:solidFill>
                <a:latin typeface="Abadi Extra Light"/>
              </a:rPr>
              <a:t>&gt; </a:t>
            </a:r>
          </a:p>
          <a:p>
            <a:r>
              <a:rPr lang="pt-BR">
                <a:solidFill>
                  <a:schemeClr val="tx1"/>
                </a:solidFill>
                <a:latin typeface="Abadi Extra Light"/>
              </a:rPr>
              <a:t>   &lt;h2&gt;Sobre Nós&lt;/h2&gt; </a:t>
            </a:r>
          </a:p>
          <a:p>
            <a:r>
              <a:rPr lang="pt-BR">
                <a:solidFill>
                  <a:schemeClr val="tx1"/>
                </a:solidFill>
                <a:latin typeface="Abadi Extra Light"/>
              </a:rPr>
              <a:t>   &lt;p&gt;Informações sobre a empresa.&lt;/p&gt; </a:t>
            </a:r>
          </a:p>
          <a:p>
            <a:r>
              <a:rPr lang="pt-BR">
                <a:solidFill>
                  <a:schemeClr val="tx1"/>
                </a:solidFill>
                <a:latin typeface="Abadi Extra Light"/>
              </a:rPr>
              <a:t>&lt;/</a:t>
            </a:r>
            <a:r>
              <a:rPr lang="pt-BR" err="1">
                <a:solidFill>
                  <a:schemeClr val="tx1"/>
                </a:solidFill>
                <a:latin typeface="Abadi Extra Light"/>
              </a:rPr>
              <a:t>div</a:t>
            </a:r>
            <a:r>
              <a:rPr lang="pt-BR">
                <a:solidFill>
                  <a:schemeClr val="tx1"/>
                </a:solidFill>
                <a:latin typeface="Abadi Extra Light"/>
              </a:rPr>
              <a:t>&gt; </a:t>
            </a:r>
          </a:p>
          <a:p>
            <a:endParaRPr lang="pt-BR">
              <a:solidFill>
                <a:schemeClr val="tx1"/>
              </a:solidFill>
            </a:endParaRPr>
          </a:p>
          <a:p>
            <a:r>
              <a:rPr lang="pt-BR">
                <a:solidFill>
                  <a:schemeClr val="tx1"/>
                </a:solidFill>
                <a:latin typeface="Abadi Extra Light"/>
              </a:rPr>
              <a:t>&lt;</a:t>
            </a:r>
            <a:r>
              <a:rPr lang="pt-BR" err="1">
                <a:solidFill>
                  <a:schemeClr val="tx1"/>
                </a:solidFill>
                <a:latin typeface="Abadi Extra Light"/>
              </a:rPr>
              <a:t>div</a:t>
            </a:r>
            <a:r>
              <a:rPr lang="pt-BR">
                <a:solidFill>
                  <a:schemeClr val="tx1"/>
                </a:solidFill>
                <a:latin typeface="Abadi Extra Light"/>
              </a:rPr>
              <a:t>&gt; </a:t>
            </a:r>
          </a:p>
          <a:p>
            <a:r>
              <a:rPr lang="pt-BR">
                <a:solidFill>
                  <a:schemeClr val="tx1"/>
                </a:solidFill>
                <a:latin typeface="Abadi Extra Light"/>
              </a:rPr>
              <a:t>   &lt;h2&gt;Nossos Serviços&lt;/h2&gt; </a:t>
            </a:r>
          </a:p>
          <a:p>
            <a:r>
              <a:rPr lang="pt-BR">
                <a:solidFill>
                  <a:schemeClr val="tx1"/>
                </a:solidFill>
                <a:latin typeface="Abadi Extra Light"/>
              </a:rPr>
              <a:t>   &lt;p&gt;Detalhes sobre os serviços oferecidos.&lt;/p&gt; &lt;/</a:t>
            </a:r>
            <a:r>
              <a:rPr lang="pt-BR" err="1">
                <a:solidFill>
                  <a:schemeClr val="tx1"/>
                </a:solidFill>
                <a:latin typeface="Abadi Extra Light"/>
              </a:rPr>
              <a:t>div</a:t>
            </a:r>
            <a:r>
              <a:rPr lang="pt-BR">
                <a:solidFill>
                  <a:schemeClr val="tx1"/>
                </a:solidFill>
                <a:latin typeface="Abadi Extra Light"/>
              </a:rPr>
              <a:t>&gt; </a:t>
            </a:r>
          </a:p>
          <a:p>
            <a:endParaRPr lang="pt-BR">
              <a:solidFill>
                <a:schemeClr val="tx1"/>
              </a:solidFill>
            </a:endParaRPr>
          </a:p>
          <a:p>
            <a:r>
              <a:rPr lang="pt-BR">
                <a:solidFill>
                  <a:schemeClr val="tx1"/>
                </a:solidFill>
                <a:latin typeface="Abadi Extra Light"/>
              </a:rPr>
              <a:t>&lt;</a:t>
            </a:r>
            <a:r>
              <a:rPr lang="pt-BR" err="1">
                <a:solidFill>
                  <a:schemeClr val="tx1"/>
                </a:solidFill>
                <a:latin typeface="Abadi Extra Light"/>
              </a:rPr>
              <a:t>div</a:t>
            </a:r>
            <a:r>
              <a:rPr lang="pt-BR">
                <a:solidFill>
                  <a:schemeClr val="tx1"/>
                </a:solidFill>
                <a:latin typeface="Abadi Extra Light"/>
              </a:rPr>
              <a:t>&gt; </a:t>
            </a:r>
          </a:p>
          <a:p>
            <a:r>
              <a:rPr lang="pt-BR">
                <a:solidFill>
                  <a:schemeClr val="tx1"/>
                </a:solidFill>
                <a:latin typeface="Abadi Extra Light"/>
              </a:rPr>
              <a:t>   &lt;h2&gt;Contato&lt;/h2&gt; </a:t>
            </a:r>
          </a:p>
          <a:p>
            <a:r>
              <a:rPr lang="pt-BR">
                <a:solidFill>
                  <a:schemeClr val="tx1"/>
                </a:solidFill>
                <a:latin typeface="Abadi Extra Light"/>
              </a:rPr>
              <a:t>   &lt;p&gt;Informações de contato.&lt;/p&gt; </a:t>
            </a:r>
          </a:p>
          <a:p>
            <a:r>
              <a:rPr lang="pt-BR">
                <a:solidFill>
                  <a:schemeClr val="tx1"/>
                </a:solidFill>
                <a:latin typeface="Abadi Extra Light"/>
              </a:rPr>
              <a:t>&lt;/</a:t>
            </a:r>
            <a:r>
              <a:rPr lang="pt-BR" err="1">
                <a:solidFill>
                  <a:schemeClr val="tx1"/>
                </a:solidFill>
                <a:latin typeface="Abadi Extra Light"/>
              </a:rPr>
              <a:t>div</a:t>
            </a:r>
            <a:r>
              <a:rPr lang="pt-BR">
                <a:solidFill>
                  <a:schemeClr val="tx1"/>
                </a:solidFill>
                <a:latin typeface="Abadi Extra Light"/>
              </a:rPr>
              <a:t>&gt;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2A600A-6CCB-35D8-9420-333033E7CA94}"/>
              </a:ext>
            </a:extLst>
          </p:cNvPr>
          <p:cNvSpPr txBox="1"/>
          <p:nvPr/>
        </p:nvSpPr>
        <p:spPr>
          <a:xfrm>
            <a:off x="5506054" y="2701486"/>
            <a:ext cx="4522279" cy="3520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>
              <a:defRPr sz="1600">
                <a:latin typeface="Abadi Extra Light" panose="020B02040201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000">
                <a:solidFill>
                  <a:srgbClr val="808080"/>
                </a:solidFill>
                <a:latin typeface="Consolas"/>
              </a:rPr>
              <a:t>    &lt;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header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 </a:t>
            </a:r>
            <a:endParaRPr lang="en-US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h2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Sobre Nós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&lt;/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h2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      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p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Informações sobre a empresa.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&lt;/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p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      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&lt;/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header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      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 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</a:t>
            </a:r>
            <a:r>
              <a:rPr lang="pt-BR" sz="1000" err="1">
                <a:solidFill>
                  <a:srgbClr val="569CD6"/>
                </a:solidFill>
                <a:latin typeface="Consolas"/>
              </a:rPr>
              <a:t>main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      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h2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Nossos Serviços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&lt;/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h2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      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p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Detalhes sobre os serviços oferecidos.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&lt;/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p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 </a:t>
            </a:r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&lt;/</a:t>
            </a:r>
            <a:r>
              <a:rPr lang="pt-BR" sz="1000" err="1">
                <a:solidFill>
                  <a:srgbClr val="569CD6"/>
                </a:solidFill>
                <a:latin typeface="Consolas"/>
              </a:rPr>
              <a:t>main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      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 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</a:t>
            </a:r>
            <a:r>
              <a:rPr lang="pt-BR" sz="1000" err="1">
                <a:solidFill>
                  <a:srgbClr val="569CD6"/>
                </a:solidFill>
                <a:latin typeface="Consolas"/>
              </a:rPr>
              <a:t>footer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      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h2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Contato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&lt;/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h2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      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p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Informações de contato.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&lt;/</a:t>
            </a:r>
            <a:r>
              <a:rPr lang="pt-BR" sz="1000">
                <a:solidFill>
                  <a:srgbClr val="569CD6"/>
                </a:solidFill>
                <a:latin typeface="Consolas"/>
              </a:rPr>
              <a:t>p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  <a:r>
              <a:rPr lang="pt-BR" sz="1000">
                <a:solidFill>
                  <a:srgbClr val="CCCCCC"/>
                </a:solidFill>
                <a:latin typeface="Consolas"/>
              </a:rPr>
              <a:t>      </a:t>
            </a:r>
            <a:endParaRPr lang="pt-BR" sz="1000"/>
          </a:p>
          <a:p>
            <a:r>
              <a:rPr lang="pt-BR" sz="1000">
                <a:solidFill>
                  <a:srgbClr val="CCCCCC"/>
                </a:solidFill>
                <a:latin typeface="Consolas"/>
              </a:rPr>
              <a:t>     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&lt;/</a:t>
            </a:r>
            <a:r>
              <a:rPr lang="pt-BR" sz="1000" err="1">
                <a:solidFill>
                  <a:srgbClr val="569CD6"/>
                </a:solidFill>
                <a:latin typeface="Consolas"/>
              </a:rPr>
              <a:t>footer</a:t>
            </a:r>
            <a:r>
              <a:rPr lang="pt-BR" sz="1000">
                <a:solidFill>
                  <a:srgbClr val="808080"/>
                </a:solidFill>
                <a:latin typeface="Consolas"/>
              </a:rPr>
              <a:t>&gt;</a:t>
            </a:r>
          </a:p>
          <a:p>
            <a:endParaRPr lang="pt-BR">
              <a:solidFill>
                <a:schemeClr val="tx1"/>
              </a:solidFill>
              <a:latin typeface="Abadi Ex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3492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C64F27-5EEC-4C91-83D3-4B2A8C8D9A21}"/>
              </a:ext>
            </a:extLst>
          </p:cNvPr>
          <p:cNvSpPr/>
          <p:nvPr/>
        </p:nvSpPr>
        <p:spPr>
          <a:xfrm>
            <a:off x="468493" y="1458871"/>
            <a:ext cx="5243119" cy="9144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/>
              <a:t>Títulos: </a:t>
            </a:r>
            <a:r>
              <a:rPr lang="pt-BR"/>
              <a:t>&lt;h1&gt;, &lt;h2&gt;, &lt;h3&gt;, &lt;h4&gt;, &lt;h5&gt; e &lt;h6&gt;</a:t>
            </a:r>
          </a:p>
          <a:p>
            <a:r>
              <a:rPr lang="pt-BR"/>
              <a:t>&lt;h1&gt;Seu título aqui!&lt;/h1&gt;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92E7E-EAC9-41D5-A34F-EE17842DA1F8}"/>
              </a:ext>
            </a:extLst>
          </p:cNvPr>
          <p:cNvSpPr/>
          <p:nvPr/>
        </p:nvSpPr>
        <p:spPr>
          <a:xfrm>
            <a:off x="468493" y="2706091"/>
            <a:ext cx="5243118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/>
              <a:t>Quebra de linha: </a:t>
            </a:r>
            <a:r>
              <a:rPr lang="pt-BR"/>
              <a:t>&lt;br/&gt;</a:t>
            </a:r>
          </a:p>
          <a:p>
            <a:r>
              <a:rPr lang="pt-BR"/>
              <a:t>Este é o meu texto &lt;br /&gt; com quebra de linha.</a:t>
            </a:r>
            <a:endParaRPr lang="en-US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4508F-DA7A-47B8-AFB7-B3045D6FD779}"/>
              </a:ext>
            </a:extLst>
          </p:cNvPr>
          <p:cNvSpPr/>
          <p:nvPr/>
        </p:nvSpPr>
        <p:spPr>
          <a:xfrm>
            <a:off x="468493" y="3977837"/>
            <a:ext cx="5243118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/>
              <a:t>Parágrafo: </a:t>
            </a:r>
            <a:r>
              <a:rPr lang="pt-BR"/>
              <a:t>&lt;p&gt;</a:t>
            </a:r>
            <a:endParaRPr lang="pt-BR" b="1"/>
          </a:p>
          <a:p>
            <a:r>
              <a:rPr lang="pt-BR"/>
              <a:t>&lt;p&gt;Este é o meu parágrafo em HTML&lt;/p&gt;</a:t>
            </a:r>
            <a:endParaRPr lang="en-US" b="1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755E08-8762-47B7-A150-1C447DA41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855502"/>
              </p:ext>
            </p:extLst>
          </p:nvPr>
        </p:nvGraphicFramePr>
        <p:xfrm>
          <a:off x="6564492" y="1458871"/>
          <a:ext cx="5243120" cy="277558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033136">
                  <a:extLst>
                    <a:ext uri="{9D8B030D-6E8A-4147-A177-3AD203B41FA5}">
                      <a16:colId xmlns:a16="http://schemas.microsoft.com/office/drawing/2014/main" val="3320963143"/>
                    </a:ext>
                  </a:extLst>
                </a:gridCol>
                <a:gridCol w="1702405">
                  <a:extLst>
                    <a:ext uri="{9D8B030D-6E8A-4147-A177-3AD203B41FA5}">
                      <a16:colId xmlns:a16="http://schemas.microsoft.com/office/drawing/2014/main" val="442482822"/>
                    </a:ext>
                  </a:extLst>
                </a:gridCol>
                <a:gridCol w="2507579">
                  <a:extLst>
                    <a:ext uri="{9D8B030D-6E8A-4147-A177-3AD203B41FA5}">
                      <a16:colId xmlns:a16="http://schemas.microsoft.com/office/drawing/2014/main" val="988783308"/>
                    </a:ext>
                  </a:extLst>
                </a:gridCol>
              </a:tblGrid>
              <a:tr h="552047">
                <a:tc gridSpan="3">
                  <a:txBody>
                    <a:bodyPr/>
                    <a:lstStyle/>
                    <a:p>
                      <a:pPr algn="ctr"/>
                      <a:r>
                        <a:rPr lang="pt-BR" sz="1800"/>
                        <a:t>ESTILOS</a:t>
                      </a:r>
                      <a:endParaRPr lang="en-US" sz="1800" b="1"/>
                    </a:p>
                  </a:txBody>
                  <a:tcPr marL="55392" marR="55392" marT="27696" marB="27696" anchor="ctr"/>
                </a:tc>
                <a:tc hMerge="1">
                  <a:txBody>
                    <a:bodyPr/>
                    <a:lstStyle/>
                    <a:p>
                      <a:endParaRPr lang="pt-BR" sz="1100"/>
                    </a:p>
                  </a:txBody>
                  <a:tcPr marL="55392" marR="55392" marT="27696" marB="27696" anchor="ctr"/>
                </a:tc>
                <a:tc hMerge="1">
                  <a:txBody>
                    <a:bodyPr/>
                    <a:lstStyle/>
                    <a:p>
                      <a:endParaRPr lang="pt-BR" sz="1100"/>
                    </a:p>
                  </a:txBody>
                  <a:tcPr marL="55392" marR="55392" marT="27696" marB="27696" anchor="ctr"/>
                </a:tc>
                <a:extLst>
                  <a:ext uri="{0D108BD9-81ED-4DB2-BD59-A6C34878D82A}">
                    <a16:rowId xmlns:a16="http://schemas.microsoft.com/office/drawing/2014/main" val="149102286"/>
                  </a:ext>
                </a:extLst>
              </a:tr>
              <a:tr h="578841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&lt;b&gt;, &lt;strong&gt;</a:t>
                      </a:r>
                    </a:p>
                  </a:txBody>
                  <a:tcPr marL="55392" marR="55392" marT="27696" marB="27696" anchor="ctr"/>
                </a:tc>
                <a:tc>
                  <a:txBody>
                    <a:bodyPr/>
                    <a:lstStyle/>
                    <a:p>
                      <a:r>
                        <a:rPr lang="pt-BR" sz="1100"/>
                        <a:t>Colocam o texto em negrito.</a:t>
                      </a:r>
                    </a:p>
                  </a:txBody>
                  <a:tcPr marL="55392" marR="55392" marT="27696" marB="27696" anchor="ctr"/>
                </a:tc>
                <a:tc>
                  <a:txBody>
                    <a:bodyPr/>
                    <a:lstStyle/>
                    <a:p>
                      <a:r>
                        <a:rPr lang="pt-BR" sz="1100"/>
                        <a:t>&lt;b&gt;Texto em negrito.&lt;/b&gt;</a:t>
                      </a:r>
                      <a:br>
                        <a:rPr lang="pt-BR" sz="1100"/>
                      </a:br>
                      <a:r>
                        <a:rPr lang="pt-BR" sz="1100"/>
                        <a:t>&lt;</a:t>
                      </a:r>
                      <a:r>
                        <a:rPr lang="pt-BR" sz="1100" err="1"/>
                        <a:t>strong</a:t>
                      </a:r>
                      <a:r>
                        <a:rPr lang="pt-BR" sz="1100"/>
                        <a:t>&gt;Texto em negrito.&lt;/</a:t>
                      </a:r>
                      <a:r>
                        <a:rPr lang="pt-BR" sz="1100" err="1"/>
                        <a:t>strong</a:t>
                      </a:r>
                      <a:r>
                        <a:rPr lang="pt-BR" sz="1100"/>
                        <a:t>&gt;</a:t>
                      </a:r>
                    </a:p>
                  </a:txBody>
                  <a:tcPr marL="55392" marR="55392" marT="27696" marB="27696" anchor="ctr"/>
                </a:tc>
                <a:extLst>
                  <a:ext uri="{0D108BD9-81ED-4DB2-BD59-A6C34878D82A}">
                    <a16:rowId xmlns:a16="http://schemas.microsoft.com/office/drawing/2014/main" val="4202175165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&lt;i&gt;</a:t>
                      </a:r>
                    </a:p>
                  </a:txBody>
                  <a:tcPr marL="55392" marR="55392" marT="27696" marB="27696" anchor="ctr"/>
                </a:tc>
                <a:tc>
                  <a:txBody>
                    <a:bodyPr/>
                    <a:lstStyle/>
                    <a:p>
                      <a:r>
                        <a:rPr lang="pt-BR" sz="1100"/>
                        <a:t>Coloca o texto em itálico.</a:t>
                      </a:r>
                    </a:p>
                  </a:txBody>
                  <a:tcPr marL="55392" marR="55392" marT="27696" marB="27696" anchor="ctr"/>
                </a:tc>
                <a:tc>
                  <a:txBody>
                    <a:bodyPr/>
                    <a:lstStyle/>
                    <a:p>
                      <a:r>
                        <a:rPr lang="pt-BR" sz="1100"/>
                        <a:t>&lt;i&gt;Este texto está em itálico.&lt;/i&gt;</a:t>
                      </a:r>
                    </a:p>
                  </a:txBody>
                  <a:tcPr marL="55392" marR="55392" marT="27696" marB="27696" anchor="ctr"/>
                </a:tc>
                <a:extLst>
                  <a:ext uri="{0D108BD9-81ED-4DB2-BD59-A6C34878D82A}">
                    <a16:rowId xmlns:a16="http://schemas.microsoft.com/office/drawing/2014/main" val="3645128304"/>
                  </a:ext>
                </a:extLst>
              </a:tr>
              <a:tr h="444544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&lt;u&gt;</a:t>
                      </a:r>
                    </a:p>
                  </a:txBody>
                  <a:tcPr marL="55392" marR="55392" marT="27696" marB="27696" anchor="ctr"/>
                </a:tc>
                <a:tc>
                  <a:txBody>
                    <a:bodyPr/>
                    <a:lstStyle/>
                    <a:p>
                      <a:r>
                        <a:rPr lang="pt-BR" sz="1100"/>
                        <a:t>Coloca um sublinhado no texto.</a:t>
                      </a:r>
                    </a:p>
                  </a:txBody>
                  <a:tcPr marL="55392" marR="55392" marT="27696" marB="27696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&lt;u&gt;</a:t>
                      </a:r>
                      <a:r>
                        <a:rPr lang="en-US" sz="1100" err="1"/>
                        <a:t>Texto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sublinhado</a:t>
                      </a:r>
                      <a:r>
                        <a:rPr lang="en-US" sz="1100"/>
                        <a:t>.&lt;/u&gt;</a:t>
                      </a:r>
                    </a:p>
                  </a:txBody>
                  <a:tcPr marL="55392" marR="55392" marT="27696" marB="27696" anchor="ctr"/>
                </a:tc>
                <a:extLst>
                  <a:ext uri="{0D108BD9-81ED-4DB2-BD59-A6C34878D82A}">
                    <a16:rowId xmlns:a16="http://schemas.microsoft.com/office/drawing/2014/main" val="1595247061"/>
                  </a:ext>
                </a:extLst>
              </a:tr>
              <a:tr h="444544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&lt;sub&gt;</a:t>
                      </a:r>
                    </a:p>
                  </a:txBody>
                  <a:tcPr marL="55392" marR="55392" marT="27696" marB="27696" anchor="ctr"/>
                </a:tc>
                <a:tc>
                  <a:txBody>
                    <a:bodyPr/>
                    <a:lstStyle/>
                    <a:p>
                      <a:r>
                        <a:rPr lang="pt-BR" sz="1100"/>
                        <a:t>Coloca o texto como subscrito.</a:t>
                      </a:r>
                    </a:p>
                  </a:txBody>
                  <a:tcPr marL="55392" marR="55392" marT="27696" marB="27696" anchor="ctr"/>
                </a:tc>
                <a:tc>
                  <a:txBody>
                    <a:bodyPr/>
                    <a:lstStyle/>
                    <a:p>
                      <a:r>
                        <a:rPr lang="en-US" sz="1100" err="1"/>
                        <a:t>Texto</a:t>
                      </a:r>
                      <a:r>
                        <a:rPr lang="en-US" sz="1100"/>
                        <a:t> &lt;sub&gt;</a:t>
                      </a:r>
                      <a:r>
                        <a:rPr lang="en-US" sz="1100" err="1"/>
                        <a:t>subscrito</a:t>
                      </a:r>
                      <a:r>
                        <a:rPr lang="en-US" sz="1100"/>
                        <a:t>.&lt;/sub&gt;</a:t>
                      </a:r>
                    </a:p>
                  </a:txBody>
                  <a:tcPr marL="55392" marR="55392" marT="27696" marB="27696" anchor="ctr"/>
                </a:tc>
                <a:extLst>
                  <a:ext uri="{0D108BD9-81ED-4DB2-BD59-A6C34878D82A}">
                    <a16:rowId xmlns:a16="http://schemas.microsoft.com/office/drawing/2014/main" val="472628403"/>
                  </a:ext>
                </a:extLst>
              </a:tr>
              <a:tr h="444544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&lt;sup&gt;</a:t>
                      </a:r>
                    </a:p>
                  </a:txBody>
                  <a:tcPr marL="55392" marR="55392" marT="27696" marB="27696" anchor="ctr"/>
                </a:tc>
                <a:tc>
                  <a:txBody>
                    <a:bodyPr/>
                    <a:lstStyle/>
                    <a:p>
                      <a:r>
                        <a:rPr lang="pt-BR" sz="1100"/>
                        <a:t>Coloca o texto como sobrescrito.</a:t>
                      </a:r>
                    </a:p>
                  </a:txBody>
                  <a:tcPr marL="55392" marR="55392" marT="27696" marB="27696" anchor="ctr"/>
                </a:tc>
                <a:tc>
                  <a:txBody>
                    <a:bodyPr/>
                    <a:lstStyle/>
                    <a:p>
                      <a:r>
                        <a:rPr lang="en-US" sz="1100" err="1"/>
                        <a:t>Texto</a:t>
                      </a:r>
                      <a:r>
                        <a:rPr lang="en-US" sz="1100"/>
                        <a:t> &lt;sup&gt;</a:t>
                      </a:r>
                      <a:r>
                        <a:rPr lang="en-US" sz="1100" err="1"/>
                        <a:t>sobrescrito</a:t>
                      </a:r>
                      <a:r>
                        <a:rPr lang="en-US" sz="1100"/>
                        <a:t>.&lt;/sup&gt;</a:t>
                      </a:r>
                    </a:p>
                  </a:txBody>
                  <a:tcPr marL="55392" marR="55392" marT="27696" marB="27696" anchor="ctr"/>
                </a:tc>
                <a:extLst>
                  <a:ext uri="{0D108BD9-81ED-4DB2-BD59-A6C34878D82A}">
                    <a16:rowId xmlns:a16="http://schemas.microsoft.com/office/drawing/2014/main" val="31945791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4F5B31A-D673-4495-8936-071A33DC597C}"/>
              </a:ext>
            </a:extLst>
          </p:cNvPr>
          <p:cNvSpPr/>
          <p:nvPr/>
        </p:nvSpPr>
        <p:spPr>
          <a:xfrm>
            <a:off x="468493" y="5166162"/>
            <a:ext cx="5243118" cy="14179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/>
              <a:t>Fontes: </a:t>
            </a:r>
            <a:r>
              <a:rPr lang="pt-BR"/>
              <a:t>&lt;font&gt;</a:t>
            </a:r>
            <a:endParaRPr lang="pt-BR" b="1"/>
          </a:p>
          <a:p>
            <a:r>
              <a:rPr lang="pt-BR"/>
              <a:t>&lt;font face="Arial"&gt;Texto em Arial."&lt;/font&gt;</a:t>
            </a:r>
          </a:p>
          <a:p>
            <a:r>
              <a:rPr lang="pt-BR"/>
              <a:t>&lt;font color="red"&gt;Texto em vermelho.&lt;/font&gt;</a:t>
            </a:r>
          </a:p>
          <a:p>
            <a:r>
              <a:rPr lang="pt-BR"/>
              <a:t>&lt;font size="20px"&gt;Texto em tamanho 20px.&lt;/font&gt;</a:t>
            </a:r>
            <a:endParaRPr lang="en-US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5467E7-DA88-4DD0-8A9A-6FE399DCFD2D}"/>
              </a:ext>
            </a:extLst>
          </p:cNvPr>
          <p:cNvSpPr/>
          <p:nvPr/>
        </p:nvSpPr>
        <p:spPr>
          <a:xfrm>
            <a:off x="6564492" y="4359592"/>
            <a:ext cx="5243118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/>
              <a:t>Separador: </a:t>
            </a:r>
            <a:r>
              <a:rPr lang="en-US"/>
              <a:t>&lt;</a:t>
            </a:r>
            <a:r>
              <a:rPr lang="en-US" err="1"/>
              <a:t>hr</a:t>
            </a:r>
            <a:r>
              <a:rPr lang="en-US"/>
              <a:t> /&gt;</a:t>
            </a:r>
            <a:endParaRPr lang="pt-BR"/>
          </a:p>
          <a:p>
            <a:r>
              <a:rPr lang="pt-BR"/>
              <a:t>Aqui embaixo aparecerá um separador.&lt;hr /&gt;</a:t>
            </a:r>
            <a:endParaRPr lang="en-US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43D9E0-3F90-4FEA-91F9-9F42938BE800}"/>
              </a:ext>
            </a:extLst>
          </p:cNvPr>
          <p:cNvSpPr/>
          <p:nvPr/>
        </p:nvSpPr>
        <p:spPr>
          <a:xfrm>
            <a:off x="6564492" y="5399129"/>
            <a:ext cx="5243118" cy="118494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/>
              <a:t>Alinhamento: </a:t>
            </a:r>
            <a:r>
              <a:rPr lang="en-US"/>
              <a:t>&lt;center&gt; </a:t>
            </a:r>
            <a:r>
              <a:rPr lang="en-US" err="1"/>
              <a:t>ou</a:t>
            </a:r>
            <a:r>
              <a:rPr lang="en-US"/>
              <a:t> align="center“</a:t>
            </a:r>
          </a:p>
          <a:p>
            <a:r>
              <a:rPr lang="en-US"/>
              <a:t>&lt;center&gt;</a:t>
            </a:r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centralizado</a:t>
            </a:r>
            <a:r>
              <a:rPr lang="en-US"/>
              <a:t>.&lt;/center&gt;</a:t>
            </a:r>
          </a:p>
          <a:p>
            <a:r>
              <a:rPr lang="pt-BR"/>
              <a:t>&lt;p align="center"&gt;Texto centralizado.&lt;/p&gt;</a:t>
            </a:r>
          </a:p>
          <a:p>
            <a:r>
              <a:rPr lang="pt-BR"/>
              <a:t>&lt;div align="right"&gt;Texto alinhado à direita.&lt;/div&gt;</a:t>
            </a:r>
            <a:endParaRPr 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9F9EAE0-CF2E-0AC3-2A0F-7554C68043A8}"/>
              </a:ext>
            </a:extLst>
          </p:cNvPr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0295AC89-FDFF-45A9-980A-1B332C3B7AB6}"/>
              </a:ext>
            </a:extLst>
          </p:cNvPr>
          <p:cNvSpPr txBox="1"/>
          <p:nvPr/>
        </p:nvSpPr>
        <p:spPr>
          <a:xfrm>
            <a:off x="7267932" y="842090"/>
            <a:ext cx="4455575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 err="1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Formatação</a:t>
            </a:r>
            <a:r>
              <a:rPr lang="en-US" sz="3334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334" err="1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texto</a:t>
            </a:r>
            <a:endParaRPr lang="en-US" sz="3334">
              <a:solidFill>
                <a:srgbClr val="9566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0455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1FE7DF2-B062-DD77-91C5-4A8383FB0134}"/>
              </a:ext>
            </a:extLst>
          </p:cNvPr>
          <p:cNvSpPr txBox="1"/>
          <p:nvPr/>
        </p:nvSpPr>
        <p:spPr>
          <a:xfrm>
            <a:off x="877077" y="1951672"/>
            <a:ext cx="10562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/>
              <a:t>Crie uma pasta chamada blog, e uma página chamada index.html. Nesta página criar uma estrutura de blog com as seguintes seções:</a:t>
            </a:r>
          </a:p>
          <a:p>
            <a:pPr marL="342900" indent="-342900">
              <a:buFont typeface="+mj-lt"/>
              <a:buAutoNum type="arabicPeriod"/>
            </a:pPr>
            <a:r>
              <a:rPr lang="pt-BR"/>
              <a:t>Um cabeçalho contendo o título do blog e um menu (use &lt;header&gt;, títulos &lt;h1&gt;&lt;h2&gt;... e &lt;</a:t>
            </a:r>
            <a:r>
              <a:rPr lang="pt-BR" err="1"/>
              <a:t>nav</a:t>
            </a:r>
            <a:r>
              <a:rPr lang="pt-BR"/>
              <a:t>&gt;).</a:t>
            </a:r>
          </a:p>
          <a:p>
            <a:pPr marL="342900" indent="-342900">
              <a:buFont typeface="+mj-lt"/>
              <a:buAutoNum type="arabicPeriod"/>
            </a:pPr>
            <a:r>
              <a:rPr lang="pt-BR"/>
              <a:t>Três artigos diferentes (use &lt;</a:t>
            </a:r>
            <a:r>
              <a:rPr lang="pt-BR" err="1"/>
              <a:t>section</a:t>
            </a:r>
            <a:r>
              <a:rPr lang="pt-BR"/>
              <a:t>&gt;). Todos com título e parágrafo &lt;p&gt;.</a:t>
            </a:r>
          </a:p>
          <a:p>
            <a:pPr marL="342900" indent="-342900">
              <a:buFont typeface="+mj-lt"/>
              <a:buAutoNum type="arabicPeriod"/>
            </a:pPr>
            <a:r>
              <a:rPr lang="pt-BR"/>
              <a:t>Um rodapé com informações de copyright (use &lt;</a:t>
            </a:r>
            <a:r>
              <a:rPr lang="pt-BR" err="1"/>
              <a:t>footer</a:t>
            </a:r>
            <a:r>
              <a:rPr lang="pt-BR"/>
              <a:t>&gt;).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077C6-0800-5BD2-CEE6-49E0D3C90A86}"/>
              </a:ext>
            </a:extLst>
          </p:cNvPr>
          <p:cNvSpPr txBox="1"/>
          <p:nvPr/>
        </p:nvSpPr>
        <p:spPr>
          <a:xfrm>
            <a:off x="-173423" y="116074"/>
            <a:ext cx="12018577" cy="77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err="1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Criando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00206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4666">
                <a:solidFill>
                  <a:srgbClr val="AB55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66" err="1">
                <a:solidFill>
                  <a:srgbClr val="7030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</a:t>
            </a:r>
            <a:endParaRPr lang="en-US" sz="4666">
              <a:solidFill>
                <a:srgbClr val="7030A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42">
            <a:extLst>
              <a:ext uri="{FF2B5EF4-FFF2-40B4-BE49-F238E27FC236}">
                <a16:creationId xmlns:a16="http://schemas.microsoft.com/office/drawing/2014/main" id="{F8F24B0C-2F35-1312-7DD7-2451D656AAE0}"/>
              </a:ext>
            </a:extLst>
          </p:cNvPr>
          <p:cNvSpPr txBox="1"/>
          <p:nvPr/>
        </p:nvSpPr>
        <p:spPr>
          <a:xfrm>
            <a:off x="7267932" y="842090"/>
            <a:ext cx="4455575" cy="56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 err="1">
                <a:solidFill>
                  <a:srgbClr val="956667"/>
                </a:solidFill>
                <a:latin typeface="Open Sans"/>
                <a:ea typeface="Open Sans"/>
                <a:cs typeface="Open Sans"/>
                <a:sym typeface="Open Sans"/>
              </a:rPr>
              <a:t>Praticando</a:t>
            </a:r>
            <a:endParaRPr lang="en-US" sz="3334">
              <a:solidFill>
                <a:srgbClr val="9566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371EF9-77A5-5496-E1EC-56420FA8860F}"/>
              </a:ext>
            </a:extLst>
          </p:cNvPr>
          <p:cNvSpPr txBox="1"/>
          <p:nvPr/>
        </p:nvSpPr>
        <p:spPr>
          <a:xfrm>
            <a:off x="877077" y="3976120"/>
            <a:ext cx="494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/>
              <a:t>Organize o código ao lado e encontre os erros</a:t>
            </a:r>
          </a:p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D0A880-FE90-A8CF-6621-1527E5453F06}"/>
              </a:ext>
            </a:extLst>
          </p:cNvPr>
          <p:cNvSpPr txBox="1"/>
          <p:nvPr/>
        </p:nvSpPr>
        <p:spPr>
          <a:xfrm>
            <a:off x="5999519" y="3976120"/>
            <a:ext cx="4522279" cy="2450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Abadi Extra Light" panose="020B02040201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>
                <a:solidFill>
                  <a:schemeClr val="tx1"/>
                </a:solidFill>
              </a:rPr>
              <a:t>&lt;</a:t>
            </a:r>
            <a:r>
              <a:rPr lang="pt-BR" err="1">
                <a:solidFill>
                  <a:schemeClr val="tx1"/>
                </a:solidFill>
              </a:rPr>
              <a:t>main</a:t>
            </a:r>
            <a:r>
              <a:rPr lang="pt-BR">
                <a:solidFill>
                  <a:schemeClr val="tx1"/>
                </a:solidFill>
              </a:rPr>
              <a:t>&gt;</a:t>
            </a:r>
          </a:p>
          <a:p>
            <a:r>
              <a:rPr lang="pt-BR">
                <a:solidFill>
                  <a:schemeClr val="tx1"/>
                </a:solidFill>
              </a:rPr>
              <a:t>&lt;h1&gt;Introdução ao HTML&lt;h1&gt;</a:t>
            </a:r>
          </a:p>
          <a:p>
            <a:r>
              <a:rPr lang="pt-BR">
                <a:solidFill>
                  <a:schemeClr val="tx1"/>
                </a:solidFill>
              </a:rPr>
              <a:t>&lt;p&gt;HTML é uma linguagem de marcação.&lt;/p&gt;</a:t>
            </a:r>
          </a:p>
          <a:p>
            <a:r>
              <a:rPr lang="pt-BR">
                <a:solidFill>
                  <a:schemeClr val="tx1"/>
                </a:solidFill>
              </a:rPr>
              <a:t>&lt;h3&gt;Importância do HTML</a:t>
            </a:r>
          </a:p>
          <a:p>
            <a:r>
              <a:rPr lang="pt-BR">
                <a:solidFill>
                  <a:schemeClr val="tx1"/>
                </a:solidFill>
              </a:rPr>
              <a:t>&lt;p&gt;HTML é crucial para a construção da web.&lt;/p&gt;</a:t>
            </a:r>
          </a:p>
          <a:p>
            <a:r>
              <a:rPr lang="pt-BR">
                <a:solidFill>
                  <a:schemeClr val="tx1"/>
                </a:solidFill>
              </a:rPr>
              <a:t>&lt;h2&gt;O que é um documento HTML?&lt;/h2&gt;</a:t>
            </a:r>
          </a:p>
          <a:p>
            <a:r>
              <a:rPr lang="pt-BR">
                <a:solidFill>
                  <a:schemeClr val="tx1"/>
                </a:solidFill>
              </a:rPr>
              <a:t>É um arquivo que contém </a:t>
            </a:r>
            <a:r>
              <a:rPr lang="pt-BR" err="1">
                <a:solidFill>
                  <a:schemeClr val="tx1"/>
                </a:solidFill>
              </a:rPr>
              <a:t>tags</a:t>
            </a:r>
            <a:r>
              <a:rPr lang="pt-BR">
                <a:solidFill>
                  <a:schemeClr val="tx1"/>
                </a:solidFill>
              </a:rPr>
              <a:t> para estruturar conteúdo.</a:t>
            </a:r>
          </a:p>
          <a:p>
            <a:r>
              <a:rPr lang="pt-BR">
                <a:solidFill>
                  <a:schemeClr val="tx1"/>
                </a:solidFill>
              </a:rPr>
              <a:t>&lt;/</a:t>
            </a:r>
            <a:r>
              <a:rPr lang="pt-BR" err="1">
                <a:solidFill>
                  <a:schemeClr val="tx1"/>
                </a:solidFill>
              </a:rPr>
              <a:t>main</a:t>
            </a:r>
            <a:r>
              <a:rPr lang="pt-BR">
                <a:solidFill>
                  <a:schemeClr val="tx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6468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68DF1B-A305-4984-8968-698B22797728}"/>
              </a:ext>
            </a:extLst>
          </p:cNvPr>
          <p:cNvSpPr txBox="1">
            <a:spLocks/>
          </p:cNvSpPr>
          <p:nvPr/>
        </p:nvSpPr>
        <p:spPr bwMode="black">
          <a:xfrm>
            <a:off x="1170856" y="950177"/>
            <a:ext cx="9874245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é e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9C7-F02F-4491-9E6D-278C751E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855" y="2638043"/>
            <a:ext cx="9874245" cy="3829869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solidFill>
                  <a:schemeClr val="tx1"/>
                </a:solidFill>
              </a:rPr>
              <a:t>A internet é o </a:t>
            </a:r>
            <a:r>
              <a:rPr lang="en-US" err="1">
                <a:solidFill>
                  <a:schemeClr val="tx1"/>
                </a:solidFill>
              </a:rPr>
              <a:t>nome</a:t>
            </a:r>
            <a:r>
              <a:rPr lang="en-US">
                <a:solidFill>
                  <a:schemeClr val="tx1"/>
                </a:solidFill>
              </a:rPr>
              <a:t> dado a </a:t>
            </a:r>
            <a:r>
              <a:rPr lang="en-US" err="1">
                <a:solidFill>
                  <a:schemeClr val="tx1"/>
                </a:solidFill>
              </a:rPr>
              <a:t>uma</a:t>
            </a:r>
            <a:r>
              <a:rPr lang="en-US">
                <a:solidFill>
                  <a:schemeClr val="tx1"/>
                </a:solidFill>
              </a:rPr>
              <a:t> rede de </a:t>
            </a:r>
            <a:r>
              <a:rPr lang="en-US" err="1">
                <a:solidFill>
                  <a:schemeClr val="tx1"/>
                </a:solidFill>
              </a:rPr>
              <a:t>computadores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ao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redor</a:t>
            </a:r>
            <a:r>
              <a:rPr lang="en-US">
                <a:solidFill>
                  <a:schemeClr val="tx1"/>
                </a:solidFill>
              </a:rPr>
              <a:t> do </a:t>
            </a:r>
            <a:r>
              <a:rPr lang="en-US" err="1">
                <a:solidFill>
                  <a:schemeClr val="tx1"/>
                </a:solidFill>
              </a:rPr>
              <a:t>mundo</a:t>
            </a:r>
            <a:r>
              <a:rPr lang="en-US">
                <a:solidFill>
                  <a:schemeClr val="tx1"/>
                </a:solidFill>
              </a:rPr>
              <a:t>, por </a:t>
            </a:r>
            <a:r>
              <a:rPr lang="en-US" err="1">
                <a:solidFill>
                  <a:schemeClr val="tx1"/>
                </a:solidFill>
              </a:rPr>
              <a:t>exemplo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quando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conectamos</a:t>
            </a:r>
            <a:r>
              <a:rPr lang="en-US">
                <a:solidFill>
                  <a:schemeClr val="tx1"/>
                </a:solidFill>
              </a:rPr>
              <a:t> um </a:t>
            </a:r>
            <a:r>
              <a:rPr lang="en-US" err="1">
                <a:solidFill>
                  <a:schemeClr val="tx1"/>
                </a:solidFill>
              </a:rPr>
              <a:t>ou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vários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computadores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uns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aos</a:t>
            </a:r>
            <a:r>
              <a:rPr lang="en-US">
                <a:solidFill>
                  <a:schemeClr val="tx1"/>
                </a:solidFill>
              </a:rPr>
              <a:t> outros, </a:t>
            </a:r>
            <a:r>
              <a:rPr lang="en-US" err="1">
                <a:solidFill>
                  <a:schemeClr val="tx1"/>
                </a:solidFill>
              </a:rPr>
              <a:t>criamos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uma</a:t>
            </a:r>
            <a:r>
              <a:rPr lang="en-US">
                <a:solidFill>
                  <a:schemeClr val="tx1"/>
                </a:solidFill>
              </a:rPr>
              <a:t> rede local (LAN), </a:t>
            </a:r>
            <a:r>
              <a:rPr lang="en-US" err="1">
                <a:solidFill>
                  <a:schemeClr val="tx1"/>
                </a:solidFill>
              </a:rPr>
              <a:t>onde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os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computadores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conectados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nesta</a:t>
            </a:r>
            <a:r>
              <a:rPr lang="en-US">
                <a:solidFill>
                  <a:schemeClr val="tx1"/>
                </a:solidFill>
              </a:rPr>
              <a:t> rede </a:t>
            </a:r>
            <a:r>
              <a:rPr lang="en-US" err="1">
                <a:solidFill>
                  <a:schemeClr val="tx1"/>
                </a:solidFill>
              </a:rPr>
              <a:t>podem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comunicar</a:t>
            </a:r>
            <a:r>
              <a:rPr lang="en-US">
                <a:solidFill>
                  <a:schemeClr val="tx1"/>
                </a:solidFill>
              </a:rPr>
              <a:t>-se entre </a:t>
            </a:r>
            <a:r>
              <a:rPr lang="en-US" err="1">
                <a:solidFill>
                  <a:schemeClr val="tx1"/>
                </a:solidFill>
              </a:rPr>
              <a:t>si</a:t>
            </a:r>
            <a:r>
              <a:rPr lang="en-US">
                <a:solidFill>
                  <a:schemeClr val="tx1"/>
                </a:solidFill>
              </a:rPr>
              <a:t>.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Para </a:t>
            </a:r>
            <a:r>
              <a:rPr lang="pt-BR">
                <a:solidFill>
                  <a:schemeClr val="tx1"/>
                </a:solidFill>
              </a:rPr>
              <a:t>conseguirmos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nos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conectar</a:t>
            </a:r>
            <a:r>
              <a:rPr lang="en-US">
                <a:solidFill>
                  <a:schemeClr val="tx1"/>
                </a:solidFill>
              </a:rPr>
              <a:t> com </a:t>
            </a:r>
            <a:r>
              <a:rPr lang="en-US" err="1">
                <a:solidFill>
                  <a:schemeClr val="tx1"/>
                </a:solidFill>
              </a:rPr>
              <a:t>computadores</a:t>
            </a:r>
            <a:r>
              <a:rPr lang="en-US">
                <a:solidFill>
                  <a:schemeClr val="tx1"/>
                </a:solidFill>
              </a:rPr>
              <a:t> de </a:t>
            </a:r>
            <a:r>
              <a:rPr lang="en-US" err="1">
                <a:solidFill>
                  <a:schemeClr val="tx1"/>
                </a:solidFill>
              </a:rPr>
              <a:t>outras</a:t>
            </a:r>
            <a:r>
              <a:rPr lang="en-US">
                <a:solidFill>
                  <a:schemeClr val="tx1"/>
                </a:solidFill>
              </a:rPr>
              <a:t> redes, </a:t>
            </a:r>
            <a:r>
              <a:rPr lang="en-US" err="1">
                <a:solidFill>
                  <a:schemeClr val="tx1"/>
                </a:solidFill>
              </a:rPr>
              <a:t>precisamos</a:t>
            </a:r>
            <a:r>
              <a:rPr lang="en-US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    </a:t>
            </a:r>
            <a:r>
              <a:rPr lang="en-US" err="1">
                <a:solidFill>
                  <a:schemeClr val="tx1"/>
                </a:solidFill>
              </a:rPr>
              <a:t>nos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conectar</a:t>
            </a:r>
            <a:r>
              <a:rPr lang="en-US">
                <a:solidFill>
                  <a:schemeClr val="tx1"/>
                </a:solidFill>
              </a:rPr>
              <a:t> a </a:t>
            </a:r>
            <a:r>
              <a:rPr lang="en-US" err="1">
                <a:solidFill>
                  <a:schemeClr val="tx1"/>
                </a:solidFill>
              </a:rPr>
              <a:t>uma</a:t>
            </a:r>
            <a:r>
              <a:rPr lang="en-US">
                <a:solidFill>
                  <a:schemeClr val="tx1"/>
                </a:solidFill>
              </a:rPr>
              <a:t> rede </a:t>
            </a:r>
            <a:r>
              <a:rPr lang="en-US" err="1">
                <a:solidFill>
                  <a:schemeClr val="tx1"/>
                </a:solidFill>
              </a:rPr>
              <a:t>maior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em</a:t>
            </a:r>
            <a:r>
              <a:rPr lang="en-US">
                <a:solidFill>
                  <a:schemeClr val="tx1"/>
                </a:solidFill>
              </a:rPr>
              <a:t> que outros </a:t>
            </a:r>
            <a:r>
              <a:rPr lang="en-US" err="1">
                <a:solidFill>
                  <a:schemeClr val="tx1"/>
                </a:solidFill>
              </a:rPr>
              <a:t>computadores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também</a:t>
            </a:r>
            <a:r>
              <a:rPr lang="en-US">
                <a:solidFill>
                  <a:schemeClr val="tx1"/>
                </a:solidFill>
              </a:rPr>
              <a:t> se </a:t>
            </a:r>
            <a:r>
              <a:rPr lang="en-US" err="1">
                <a:solidFill>
                  <a:schemeClr val="tx1"/>
                </a:solidFill>
              </a:rPr>
              <a:t>conectem</a:t>
            </a:r>
            <a:r>
              <a:rPr lang="en-US">
                <a:solidFill>
                  <a:schemeClr val="tx1"/>
                </a:solidFill>
              </a:rPr>
              <a:t>. 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 err="1">
                <a:solidFill>
                  <a:schemeClr val="tx1"/>
                </a:solidFill>
              </a:rPr>
              <a:t>Esta</a:t>
            </a:r>
            <a:r>
              <a:rPr lang="en-US">
                <a:solidFill>
                  <a:schemeClr val="tx1"/>
                </a:solidFill>
              </a:rPr>
              <a:t> rede é o </a:t>
            </a:r>
            <a:r>
              <a:rPr lang="en-US" err="1">
                <a:solidFill>
                  <a:schemeClr val="tx1"/>
                </a:solidFill>
              </a:rPr>
              <a:t>nosso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provedor</a:t>
            </a:r>
            <a:r>
              <a:rPr lang="en-US">
                <a:solidFill>
                  <a:schemeClr val="tx1"/>
                </a:solidFill>
              </a:rPr>
              <a:t> de internet, e </a:t>
            </a:r>
            <a:r>
              <a:rPr lang="en-US" err="1">
                <a:solidFill>
                  <a:schemeClr val="tx1"/>
                </a:solidFill>
              </a:rPr>
              <a:t>nos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conectamos</a:t>
            </a:r>
            <a:r>
              <a:rPr lang="en-US">
                <a:solidFill>
                  <a:schemeClr val="tx1"/>
                </a:solidFill>
              </a:rPr>
              <a:t> a </a:t>
            </a:r>
            <a:r>
              <a:rPr lang="en-US" err="1">
                <a:solidFill>
                  <a:schemeClr val="tx1"/>
                </a:solidFill>
              </a:rPr>
              <a:t>este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através</a:t>
            </a:r>
            <a:r>
              <a:rPr lang="en-US">
                <a:solidFill>
                  <a:schemeClr val="tx1"/>
                </a:solidFill>
              </a:rPr>
              <a:t> da </a:t>
            </a:r>
            <a:r>
              <a:rPr lang="en-US" err="1">
                <a:solidFill>
                  <a:schemeClr val="tx1"/>
                </a:solidFill>
              </a:rPr>
              <a:t>tecnologia</a:t>
            </a:r>
            <a:r>
              <a:rPr lang="en-US">
                <a:solidFill>
                  <a:schemeClr val="tx1"/>
                </a:solidFill>
              </a:rPr>
              <a:t> TCP/IP, que é um modo de </a:t>
            </a:r>
            <a:r>
              <a:rPr lang="en-US" err="1">
                <a:solidFill>
                  <a:schemeClr val="tx1"/>
                </a:solidFill>
              </a:rPr>
              <a:t>comunicação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baseado</a:t>
            </a:r>
            <a:r>
              <a:rPr lang="en-US">
                <a:solidFill>
                  <a:schemeClr val="tx1"/>
                </a:solidFill>
              </a:rPr>
              <a:t> no </a:t>
            </a:r>
            <a:r>
              <a:rPr lang="en-US" err="1">
                <a:solidFill>
                  <a:schemeClr val="tx1"/>
                </a:solidFill>
              </a:rPr>
              <a:t>endereço</a:t>
            </a:r>
            <a:r>
              <a:rPr lang="en-US">
                <a:solidFill>
                  <a:schemeClr val="tx1"/>
                </a:solidFill>
              </a:rPr>
              <a:t> IP.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pt-BR"/>
              <a:t>Já os sites e serviços acessados pela Internet são - de maneira simplificada - aplicativos disponíveis em servidores. E esses servidores são formados por grandes computadores conectados à rede mundial de Internet, cada um deles também identificado por um endereço de IP.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m 5" descr="Uma imagem contendo no interior, mesa, pequeno, computer&#10;&#10;Descrição gerada automaticamente">
            <a:extLst>
              <a:ext uri="{FF2B5EF4-FFF2-40B4-BE49-F238E27FC236}">
                <a16:creationId xmlns:a16="http://schemas.microsoft.com/office/drawing/2014/main" id="{8B6B5881-B036-4DCF-BFC2-66C7C89D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257" y="3066188"/>
            <a:ext cx="1908629" cy="164184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6F678F8C-A6AF-1E4C-2C06-CFDA810ED68A}"/>
              </a:ext>
            </a:extLst>
          </p:cNvPr>
          <p:cNvSpPr/>
          <p:nvPr/>
        </p:nvSpPr>
        <p:spPr>
          <a:xfrm>
            <a:off x="2173056" y="1117607"/>
            <a:ext cx="1246006" cy="1270863"/>
          </a:xfrm>
          <a:custGeom>
            <a:avLst/>
            <a:gdLst/>
            <a:ahLst/>
            <a:cxnLst/>
            <a:rect l="l" t="t" r="r" b="b"/>
            <a:pathLst>
              <a:path w="2527975" h="2606160">
                <a:moveTo>
                  <a:pt x="0" y="0"/>
                </a:moveTo>
                <a:lnTo>
                  <a:pt x="2527976" y="0"/>
                </a:lnTo>
                <a:lnTo>
                  <a:pt x="2527976" y="2606160"/>
                </a:lnTo>
                <a:lnTo>
                  <a:pt x="0" y="2606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78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68DF1B-A305-4984-8968-698B22797728}"/>
              </a:ext>
            </a:extLst>
          </p:cNvPr>
          <p:cNvSpPr txBox="1">
            <a:spLocks/>
          </p:cNvSpPr>
          <p:nvPr/>
        </p:nvSpPr>
        <p:spPr bwMode="black">
          <a:xfrm>
            <a:off x="1170856" y="396503"/>
            <a:ext cx="9874245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é e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internet?</a:t>
            </a:r>
          </a:p>
        </p:txBody>
      </p:sp>
      <p:pic>
        <p:nvPicPr>
          <p:cNvPr id="2050" name="Picture 2" descr="O caminho que a informação percorre até chegar ao seu computador (Foto: Arte)">
            <a:extLst>
              <a:ext uri="{FF2B5EF4-FFF2-40B4-BE49-F238E27FC236}">
                <a16:creationId xmlns:a16="http://schemas.microsoft.com/office/drawing/2014/main" id="{BE323ED4-2333-49F1-AD31-99659B74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938062"/>
            <a:ext cx="5905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47413-256F-4BF2-95A8-8C30E57B6611}"/>
              </a:ext>
            </a:extLst>
          </p:cNvPr>
          <p:cNvSpPr txBox="1"/>
          <p:nvPr/>
        </p:nvSpPr>
        <p:spPr>
          <a:xfrm>
            <a:off x="111871" y="3289624"/>
            <a:ext cx="2718189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/>
              <a:t>Pontos-chave da internet distribuidos pelo mundo, distribuem pelas redes as informações e acesso a internet para as demais redes, utilizando TCP/IP.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28778-A5C7-4320-8C7A-FE7ABC022EE9}"/>
              </a:ext>
            </a:extLst>
          </p:cNvPr>
          <p:cNvSpPr/>
          <p:nvPr/>
        </p:nvSpPr>
        <p:spPr>
          <a:xfrm>
            <a:off x="3143250" y="2912895"/>
            <a:ext cx="2427040" cy="24574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938B3-3075-4C5C-B51F-E0C64EC57017}"/>
              </a:ext>
            </a:extLst>
          </p:cNvPr>
          <p:cNvSpPr txBox="1"/>
          <p:nvPr/>
        </p:nvSpPr>
        <p:spPr>
          <a:xfrm>
            <a:off x="2843867" y="5495848"/>
            <a:ext cx="6660859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/>
              <a:t>Para realizar o transporte até os usuários, as empresas provedoras de serviço recebem os dados do provedor de acesso e distribuem aos usuários por linha telefônica, fibra ótica, rádio, etc. </a:t>
            </a:r>
          </a:p>
          <a:p>
            <a:r>
              <a:rPr lang="pt-BR"/>
              <a:t>A Anatel regulamenta estas empresas.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8ECA9E-96FB-4257-AEC6-D6F2C0F08558}"/>
              </a:ext>
            </a:extLst>
          </p:cNvPr>
          <p:cNvSpPr/>
          <p:nvPr/>
        </p:nvSpPr>
        <p:spPr>
          <a:xfrm>
            <a:off x="6878973" y="4118994"/>
            <a:ext cx="1110318" cy="1251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9F7DF-EE5F-400F-BDAB-134D978CA888}"/>
              </a:ext>
            </a:extLst>
          </p:cNvPr>
          <p:cNvSpPr txBox="1"/>
          <p:nvPr/>
        </p:nvSpPr>
        <p:spPr>
          <a:xfrm>
            <a:off x="3510791" y="1841626"/>
            <a:ext cx="5327009" cy="92333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/>
              <a:t>Empresas ligadas ao setor de telecomunicações, ou até mesmo as próprias companhias telefônicas,  recebem o sinal dos backbones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BE88F-93F9-4B96-8153-D3D0875AE105}"/>
              </a:ext>
            </a:extLst>
          </p:cNvPr>
          <p:cNvSpPr/>
          <p:nvPr/>
        </p:nvSpPr>
        <p:spPr>
          <a:xfrm>
            <a:off x="5603846" y="2938062"/>
            <a:ext cx="1261319" cy="1427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84324-9070-4192-B729-E5A4E93C9572}"/>
              </a:ext>
            </a:extLst>
          </p:cNvPr>
          <p:cNvSpPr txBox="1"/>
          <p:nvPr/>
        </p:nvSpPr>
        <p:spPr>
          <a:xfrm>
            <a:off x="9461208" y="3241831"/>
            <a:ext cx="2332140" cy="1754326"/>
          </a:xfrm>
          <a:prstGeom prst="rect">
            <a:avLst/>
          </a:prstGeom>
          <a:ln>
            <a:solidFill>
              <a:srgbClr val="CF1FC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/>
              <a:t>O usuário tanto recebe quanto envia sinais, fazendo com que a internet sempre percorra o caminho vai e volta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6E51F-A7D5-46AB-B28B-70FB1AB7222C}"/>
              </a:ext>
            </a:extLst>
          </p:cNvPr>
          <p:cNvSpPr/>
          <p:nvPr/>
        </p:nvSpPr>
        <p:spPr>
          <a:xfrm>
            <a:off x="8003097" y="2938062"/>
            <a:ext cx="1059460" cy="1331934"/>
          </a:xfrm>
          <a:prstGeom prst="rect">
            <a:avLst/>
          </a:prstGeom>
          <a:noFill/>
          <a:ln w="38100">
            <a:solidFill>
              <a:srgbClr val="CF1FC2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1261319"/>
                      <a:gd name="connsiteY0" fmla="*/ 0 h 1251351"/>
                      <a:gd name="connsiteX1" fmla="*/ 1261319 w 1261319"/>
                      <a:gd name="connsiteY1" fmla="*/ 0 h 1251351"/>
                      <a:gd name="connsiteX2" fmla="*/ 1261319 w 1261319"/>
                      <a:gd name="connsiteY2" fmla="*/ 1251351 h 1251351"/>
                      <a:gd name="connsiteX3" fmla="*/ 0 w 1261319"/>
                      <a:gd name="connsiteY3" fmla="*/ 1251351 h 1251351"/>
                      <a:gd name="connsiteX4" fmla="*/ 0 w 1261319"/>
                      <a:gd name="connsiteY4" fmla="*/ 0 h 1251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61319" h="1251351" extrusionOk="0">
                        <a:moveTo>
                          <a:pt x="0" y="0"/>
                        </a:moveTo>
                        <a:cubicBezTo>
                          <a:pt x="396626" y="-87527"/>
                          <a:pt x="825807" y="90330"/>
                          <a:pt x="1261319" y="0"/>
                        </a:cubicBezTo>
                        <a:cubicBezTo>
                          <a:pt x="1349582" y="541550"/>
                          <a:pt x="1289233" y="995447"/>
                          <a:pt x="1261319" y="1251351"/>
                        </a:cubicBezTo>
                        <a:cubicBezTo>
                          <a:pt x="797606" y="1217440"/>
                          <a:pt x="423184" y="1201607"/>
                          <a:pt x="0" y="1251351"/>
                        </a:cubicBezTo>
                        <a:cubicBezTo>
                          <a:pt x="44809" y="784455"/>
                          <a:pt x="-50556" y="1299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C40E40-544A-430F-AD54-551FF75BE25C}"/>
              </a:ext>
            </a:extLst>
          </p:cNvPr>
          <p:cNvSpPr/>
          <p:nvPr/>
        </p:nvSpPr>
        <p:spPr>
          <a:xfrm>
            <a:off x="546245" y="5045341"/>
            <a:ext cx="1726734" cy="384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192.168.200.45</a:t>
            </a:r>
          </a:p>
        </p:txBody>
      </p:sp>
      <p:sp>
        <p:nvSpPr>
          <p:cNvPr id="2" name="Freeform 35">
            <a:extLst>
              <a:ext uri="{FF2B5EF4-FFF2-40B4-BE49-F238E27FC236}">
                <a16:creationId xmlns:a16="http://schemas.microsoft.com/office/drawing/2014/main" id="{75D65F82-5384-2631-8E9F-190E30C06914}"/>
              </a:ext>
            </a:extLst>
          </p:cNvPr>
          <p:cNvSpPr/>
          <p:nvPr/>
        </p:nvSpPr>
        <p:spPr>
          <a:xfrm>
            <a:off x="2294475" y="475008"/>
            <a:ext cx="1098784" cy="1015484"/>
          </a:xfrm>
          <a:custGeom>
            <a:avLst/>
            <a:gdLst/>
            <a:ahLst/>
            <a:cxnLst/>
            <a:rect l="l" t="t" r="r" b="b"/>
            <a:pathLst>
              <a:path w="2082809" h="1906638">
                <a:moveTo>
                  <a:pt x="0" y="0"/>
                </a:moveTo>
                <a:lnTo>
                  <a:pt x="2082809" y="0"/>
                </a:lnTo>
                <a:lnTo>
                  <a:pt x="2082809" y="1906638"/>
                </a:lnTo>
                <a:lnTo>
                  <a:pt x="0" y="190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6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68DF1B-A305-4984-8968-698B22797728}"/>
              </a:ext>
            </a:extLst>
          </p:cNvPr>
          <p:cNvSpPr txBox="1">
            <a:spLocks/>
          </p:cNvSpPr>
          <p:nvPr/>
        </p:nvSpPr>
        <p:spPr bwMode="black">
          <a:xfrm>
            <a:off x="1170856" y="950177"/>
            <a:ext cx="9874245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é e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internet?</a:t>
            </a:r>
          </a:p>
          <a:p>
            <a:pPr>
              <a:spcAft>
                <a:spcPts val="600"/>
              </a:spcAft>
            </a:pPr>
            <a:r>
              <a:rPr lang="pt-BR" b="1">
                <a:solidFill>
                  <a:srgbClr val="0070C0"/>
                </a:solidFill>
              </a:rPr>
              <a:t>&lt;DNS&gt;</a:t>
            </a:r>
            <a:endParaRPr lang="en-US" b="1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9C7-F02F-4491-9E6D-278C751E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855" y="2638043"/>
            <a:ext cx="9874245" cy="296580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pt-BR"/>
              <a:t>Ao acessar um site ou fazer download de algum arquivo não sabemos o endereço IP da máquina que hospeda estes. Para facilitar este acesso e não termos que ficar decorando números aleatórios, os sites utilizam a tecnologia DNS (</a:t>
            </a:r>
            <a:r>
              <a:rPr lang="en-US"/>
              <a:t>Domain Name Server)</a:t>
            </a:r>
            <a:r>
              <a:rPr lang="pt-BR"/>
              <a:t>, traduzindo o endereço IP.</a:t>
            </a:r>
          </a:p>
          <a:p>
            <a:pPr marL="0" indent="0">
              <a:buNone/>
            </a:pPr>
            <a:r>
              <a:rPr lang="pt-BR"/>
              <a:t>    Exemplo: </a:t>
            </a:r>
            <a:r>
              <a:rPr lang="pt-BR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www.google.com.br</a:t>
            </a:r>
            <a:endParaRPr lang="pt-BR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t-BR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pt-BR"/>
              <a:t>Ao acessar o site pelo www o DNS obtém o endereço IP e realiza a comunicação. </a:t>
            </a:r>
          </a:p>
          <a:p>
            <a:pPr marL="0" indent="0" fontAlgn="base">
              <a:buNone/>
            </a:pPr>
            <a:r>
              <a:rPr lang="pt-BR"/>
              <a:t>   </a:t>
            </a:r>
            <a:r>
              <a:rPr lang="pt-BR" b="1"/>
              <a:t>Usuário</a:t>
            </a:r>
            <a:r>
              <a:rPr lang="pt-BR"/>
              <a:t> </a:t>
            </a:r>
            <a:r>
              <a:rPr lang="pt-BR" b="1">
                <a:solidFill>
                  <a:srgbClr val="CF1FC2"/>
                </a:solidFill>
              </a:rPr>
              <a:t>&gt;</a:t>
            </a:r>
            <a:r>
              <a:rPr lang="pt-BR"/>
              <a:t>  Provedor de serviço </a:t>
            </a:r>
            <a:r>
              <a:rPr lang="pt-BR" b="1">
                <a:solidFill>
                  <a:srgbClr val="CF1FC2"/>
                </a:solidFill>
              </a:rPr>
              <a:t>&gt;</a:t>
            </a:r>
            <a:r>
              <a:rPr lang="pt-BR"/>
              <a:t> Provedor de acesso </a:t>
            </a:r>
            <a:r>
              <a:rPr lang="pt-BR" b="1">
                <a:solidFill>
                  <a:srgbClr val="CF1FC2"/>
                </a:solidFill>
              </a:rPr>
              <a:t>&gt;</a:t>
            </a:r>
            <a:r>
              <a:rPr lang="pt-BR"/>
              <a:t> Backbone </a:t>
            </a:r>
            <a:r>
              <a:rPr lang="pt-BR" b="1">
                <a:solidFill>
                  <a:srgbClr val="CF1FC2"/>
                </a:solidFill>
              </a:rPr>
              <a:t>&gt;</a:t>
            </a:r>
            <a:r>
              <a:rPr lang="pt-BR"/>
              <a:t> Backbone do local em que o site está hospedado </a:t>
            </a:r>
            <a:r>
              <a:rPr lang="pt-BR" b="1">
                <a:solidFill>
                  <a:srgbClr val="CF1FC2"/>
                </a:solidFill>
              </a:rPr>
              <a:t>&gt;</a:t>
            </a:r>
            <a:r>
              <a:rPr lang="pt-BR"/>
              <a:t> provedor de acesso </a:t>
            </a:r>
            <a:r>
              <a:rPr lang="pt-BR" b="1">
                <a:solidFill>
                  <a:srgbClr val="CF1FC2"/>
                </a:solidFill>
              </a:rPr>
              <a:t>&gt;</a:t>
            </a:r>
            <a:r>
              <a:rPr lang="pt-BR"/>
              <a:t> provedor de serviço </a:t>
            </a:r>
            <a:r>
              <a:rPr lang="pt-BR" b="1">
                <a:solidFill>
                  <a:srgbClr val="CF1FC2"/>
                </a:solidFill>
              </a:rPr>
              <a:t>&gt;</a:t>
            </a:r>
            <a:r>
              <a:rPr lang="pt-BR"/>
              <a:t> </a:t>
            </a:r>
            <a:r>
              <a:rPr lang="pt-BR" b="1"/>
              <a:t>Site</a:t>
            </a:r>
            <a:r>
              <a:rPr lang="pt-BR"/>
              <a:t>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EF01D8-F890-4232-9FEA-48DE3E9DFB0B}"/>
              </a:ext>
            </a:extLst>
          </p:cNvPr>
          <p:cNvSpPr txBox="1"/>
          <p:nvPr/>
        </p:nvSpPr>
        <p:spPr>
          <a:xfrm>
            <a:off x="1179244" y="4793708"/>
            <a:ext cx="97084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b="1"/>
              <a:t>   Usuário</a:t>
            </a:r>
            <a:r>
              <a:rPr lang="pt-BR"/>
              <a:t> </a:t>
            </a:r>
            <a:r>
              <a:rPr lang="pt-BR" b="1">
                <a:solidFill>
                  <a:srgbClr val="00B050"/>
                </a:solidFill>
              </a:rPr>
              <a:t>&lt;</a:t>
            </a:r>
            <a:r>
              <a:rPr lang="pt-BR"/>
              <a:t>  Provedor de serviço </a:t>
            </a:r>
            <a:r>
              <a:rPr lang="pt-BR" b="1">
                <a:solidFill>
                  <a:srgbClr val="00B050"/>
                </a:solidFill>
              </a:rPr>
              <a:t>&lt;</a:t>
            </a:r>
            <a:r>
              <a:rPr lang="pt-BR"/>
              <a:t> Provedor de acesso </a:t>
            </a:r>
            <a:r>
              <a:rPr lang="pt-BR" b="1">
                <a:solidFill>
                  <a:srgbClr val="00B050"/>
                </a:solidFill>
              </a:rPr>
              <a:t>&lt;</a:t>
            </a:r>
            <a:r>
              <a:rPr lang="pt-BR"/>
              <a:t> Backbone </a:t>
            </a:r>
            <a:r>
              <a:rPr lang="pt-BR" b="1">
                <a:solidFill>
                  <a:srgbClr val="00B050"/>
                </a:solidFill>
              </a:rPr>
              <a:t>&lt;</a:t>
            </a:r>
            <a:r>
              <a:rPr lang="pt-BR"/>
              <a:t> Backbone do local em que o site está hospedado </a:t>
            </a:r>
            <a:r>
              <a:rPr lang="pt-BR" b="1">
                <a:solidFill>
                  <a:srgbClr val="00B050"/>
                </a:solidFill>
              </a:rPr>
              <a:t>&lt;</a:t>
            </a:r>
            <a:r>
              <a:rPr lang="pt-BR"/>
              <a:t> provedor de acesso </a:t>
            </a:r>
            <a:r>
              <a:rPr lang="pt-BR" b="1">
                <a:solidFill>
                  <a:srgbClr val="00B050"/>
                </a:solidFill>
              </a:rPr>
              <a:t>&lt;</a:t>
            </a:r>
            <a:r>
              <a:rPr lang="pt-BR"/>
              <a:t> provedor de serviço </a:t>
            </a:r>
            <a:r>
              <a:rPr lang="pt-BR" b="1">
                <a:solidFill>
                  <a:srgbClr val="00B050"/>
                </a:solidFill>
              </a:rPr>
              <a:t>&lt;</a:t>
            </a:r>
            <a:r>
              <a:rPr lang="pt-BR"/>
              <a:t> </a:t>
            </a:r>
            <a:r>
              <a:rPr lang="pt-BR" b="1"/>
              <a:t>Site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614D9EA6-4E67-51A0-2FD7-08B33035455F}"/>
              </a:ext>
            </a:extLst>
          </p:cNvPr>
          <p:cNvSpPr/>
          <p:nvPr/>
        </p:nvSpPr>
        <p:spPr>
          <a:xfrm>
            <a:off x="9978885" y="5210897"/>
            <a:ext cx="1550505" cy="1393851"/>
          </a:xfrm>
          <a:custGeom>
            <a:avLst/>
            <a:gdLst/>
            <a:ahLst/>
            <a:cxnLst/>
            <a:rect l="l" t="t" r="r" b="b"/>
            <a:pathLst>
              <a:path w="2480190" h="2480190">
                <a:moveTo>
                  <a:pt x="0" y="0"/>
                </a:moveTo>
                <a:lnTo>
                  <a:pt x="2480191" y="0"/>
                </a:lnTo>
                <a:lnTo>
                  <a:pt x="2480191" y="2480190"/>
                </a:lnTo>
                <a:lnTo>
                  <a:pt x="0" y="2480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8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68DF1B-A305-4984-8968-698B22797728}"/>
              </a:ext>
            </a:extLst>
          </p:cNvPr>
          <p:cNvSpPr txBox="1">
            <a:spLocks/>
          </p:cNvSpPr>
          <p:nvPr/>
        </p:nvSpPr>
        <p:spPr bwMode="black">
          <a:xfrm>
            <a:off x="1158877" y="987329"/>
            <a:ext cx="9874245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é e como funciona a internet?</a:t>
            </a:r>
          </a:p>
          <a:p>
            <a:pPr>
              <a:spcAft>
                <a:spcPts val="600"/>
              </a:spcAft>
            </a:pPr>
            <a:r>
              <a:rPr lang="pt-BR" b="1">
                <a:solidFill>
                  <a:srgbClr val="0070C0"/>
                </a:solidFill>
              </a:rPr>
              <a:t>&lt;World Wide Web – WWW&gt;</a:t>
            </a:r>
            <a:endParaRPr lang="en-US" sz="4000" b="1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9C7-F02F-4491-9E6D-278C751E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322" y="2638043"/>
            <a:ext cx="6035778" cy="3772695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World Wide Web, o famoso WWW, é um sistema de documentos dispostos na Internet que permitem o acesso às informações apresentadas no formato de hipertexto. Para ter acesso a tais informações pode-se usar um programa de computador chamado navegador. </a:t>
            </a:r>
          </a:p>
          <a:p>
            <a:endParaRPr lang="pt-BR"/>
          </a:p>
          <a:p>
            <a:r>
              <a:rPr lang="pt-BR"/>
              <a:t>Os navegadores mais famosos são: </a:t>
            </a:r>
            <a:r>
              <a:rPr lang="pt-BR">
                <a:solidFill>
                  <a:schemeClr val="accent1"/>
                </a:solidFill>
              </a:rPr>
              <a:t>Internet Explorer, Mozilla Firefox, Google Chrome e Safari.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3E1EEB01-E4FC-6CC0-52E2-59B05D21EC52}"/>
              </a:ext>
            </a:extLst>
          </p:cNvPr>
          <p:cNvSpPr/>
          <p:nvPr/>
        </p:nvSpPr>
        <p:spPr>
          <a:xfrm>
            <a:off x="988689" y="2807529"/>
            <a:ext cx="3613128" cy="2609297"/>
          </a:xfrm>
          <a:custGeom>
            <a:avLst/>
            <a:gdLst/>
            <a:ahLst/>
            <a:cxnLst/>
            <a:rect l="l" t="t" r="r" b="b"/>
            <a:pathLst>
              <a:path w="6436288" h="4304267">
                <a:moveTo>
                  <a:pt x="0" y="0"/>
                </a:moveTo>
                <a:lnTo>
                  <a:pt x="6436288" y="0"/>
                </a:lnTo>
                <a:lnTo>
                  <a:pt x="6436288" y="4304268"/>
                </a:lnTo>
                <a:lnTo>
                  <a:pt x="0" y="430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0F57E25C-CD6B-2F72-CEFD-E8185120C25C}"/>
              </a:ext>
            </a:extLst>
          </p:cNvPr>
          <p:cNvSpPr/>
          <p:nvPr/>
        </p:nvSpPr>
        <p:spPr>
          <a:xfrm>
            <a:off x="2683950" y="1303234"/>
            <a:ext cx="804685" cy="796469"/>
          </a:xfrm>
          <a:custGeom>
            <a:avLst/>
            <a:gdLst/>
            <a:ahLst/>
            <a:cxnLst/>
            <a:rect l="l" t="t" r="r" b="b"/>
            <a:pathLst>
              <a:path w="1466598" h="1279607">
                <a:moveTo>
                  <a:pt x="0" y="0"/>
                </a:moveTo>
                <a:lnTo>
                  <a:pt x="1466597" y="0"/>
                </a:lnTo>
                <a:lnTo>
                  <a:pt x="1466597" y="1279607"/>
                </a:lnTo>
                <a:lnTo>
                  <a:pt x="0" y="127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3D5A18DC-021E-F518-5CFA-B1EC499AC289}"/>
              </a:ext>
            </a:extLst>
          </p:cNvPr>
          <p:cNvSpPr/>
          <p:nvPr/>
        </p:nvSpPr>
        <p:spPr>
          <a:xfrm rot="-1811680" flipH="1">
            <a:off x="8745601" y="1507819"/>
            <a:ext cx="535776" cy="609734"/>
          </a:xfrm>
          <a:custGeom>
            <a:avLst/>
            <a:gdLst/>
            <a:ahLst/>
            <a:cxnLst/>
            <a:rect l="l" t="t" r="r" b="b"/>
            <a:pathLst>
              <a:path w="953007" h="1236211">
                <a:moveTo>
                  <a:pt x="953007" y="0"/>
                </a:moveTo>
                <a:lnTo>
                  <a:pt x="0" y="0"/>
                </a:lnTo>
                <a:lnTo>
                  <a:pt x="0" y="1236211"/>
                </a:lnTo>
                <a:lnTo>
                  <a:pt x="953007" y="1236211"/>
                </a:lnTo>
                <a:lnTo>
                  <a:pt x="953007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51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68DF1B-A305-4984-8968-698B22797728}"/>
              </a:ext>
            </a:extLst>
          </p:cNvPr>
          <p:cNvSpPr txBox="1">
            <a:spLocks/>
          </p:cNvSpPr>
          <p:nvPr/>
        </p:nvSpPr>
        <p:spPr bwMode="black">
          <a:xfrm>
            <a:off x="1170856" y="950177"/>
            <a:ext cx="9874245" cy="1188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é e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</a:t>
            </a: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internet?</a:t>
            </a:r>
          </a:p>
          <a:p>
            <a:pPr>
              <a:spcAft>
                <a:spcPts val="600"/>
              </a:spcAft>
            </a:pPr>
            <a:r>
              <a:rPr lang="pt-BR" b="1">
                <a:solidFill>
                  <a:srgbClr val="0070C0"/>
                </a:solidFill>
              </a:rPr>
              <a:t>&lt;World Wide Web – WWW&gt;</a:t>
            </a:r>
            <a:endParaRPr lang="en-US" b="1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9C7-F02F-4491-9E6D-278C751E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77" y="2331540"/>
            <a:ext cx="9874245" cy="1625386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r>
              <a:rPr lang="pt-BR"/>
              <a:t>A idéia de World Wide Web surgiu em 1980, na Suíça por Tim Berners-Lee, membro da Organização Europeia para a Investigação Nuclear (CERN), que construiu o ENQUIRE, um sistema desenvolvido para armazenar e reconhecer associações de informações. Ele contava com um banco de dados e vários links que conectavam os conteúdos entre si, algo como um sistema estilo Wikipédia.</a:t>
            </a:r>
          </a:p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Freeform 18">
            <a:extLst>
              <a:ext uri="{FF2B5EF4-FFF2-40B4-BE49-F238E27FC236}">
                <a16:creationId xmlns:a16="http://schemas.microsoft.com/office/drawing/2014/main" id="{380A076F-211F-D238-A7D4-42F642ADB9B5}"/>
              </a:ext>
            </a:extLst>
          </p:cNvPr>
          <p:cNvSpPr/>
          <p:nvPr/>
        </p:nvSpPr>
        <p:spPr>
          <a:xfrm>
            <a:off x="9340403" y="3864912"/>
            <a:ext cx="2523604" cy="2384640"/>
          </a:xfrm>
          <a:custGeom>
            <a:avLst/>
            <a:gdLst/>
            <a:ahLst/>
            <a:cxnLst/>
            <a:rect l="l" t="t" r="r" b="b"/>
            <a:pathLst>
              <a:path w="4780453" h="4780453">
                <a:moveTo>
                  <a:pt x="0" y="0"/>
                </a:moveTo>
                <a:lnTo>
                  <a:pt x="4780452" y="0"/>
                </a:lnTo>
                <a:lnTo>
                  <a:pt x="4780452" y="4780452"/>
                </a:lnTo>
                <a:lnTo>
                  <a:pt x="0" y="478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E6470E-BEC5-2BB7-3501-507661D73578}"/>
              </a:ext>
            </a:extLst>
          </p:cNvPr>
          <p:cNvSpPr txBox="1"/>
          <p:nvPr/>
        </p:nvSpPr>
        <p:spPr>
          <a:xfrm>
            <a:off x="218662" y="3956926"/>
            <a:ext cx="92533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/>
              <a:t>Em 1989, Tim desenvolve uma espécie de sistema de conteúdo a partir do ENQUIRE ao qual chama de World </a:t>
            </a:r>
            <a:r>
              <a:rPr lang="pt-BR" sz="2200" err="1"/>
              <a:t>Wide</a:t>
            </a:r>
            <a:r>
              <a:rPr lang="pt-BR" sz="2200"/>
              <a:t> Web, onde foi utilizado um computador </a:t>
            </a:r>
            <a:r>
              <a:rPr lang="pt-BR" sz="2200" err="1"/>
              <a:t>NeXTcube</a:t>
            </a:r>
            <a:r>
              <a:rPr lang="pt-BR" sz="2200"/>
              <a:t> como primeiro servidor web e também para escrever o primeiro navegador, o </a:t>
            </a:r>
            <a:r>
              <a:rPr lang="pt-BR" sz="2200" err="1"/>
              <a:t>WorldWideWeb</a:t>
            </a:r>
            <a:r>
              <a:rPr lang="pt-BR" sz="2200"/>
              <a:t>, em 1990.</a:t>
            </a:r>
          </a:p>
          <a:p>
            <a:r>
              <a:rPr lang="pt-BR" sz="2200"/>
              <a:t>Em 6 de agosto de 1991, Tim Berners-Lee postou um resumo sobre todas as suas </a:t>
            </a:r>
            <a:r>
              <a:rPr lang="pt-BR" sz="2200" err="1"/>
              <a:t>idéias</a:t>
            </a:r>
            <a:r>
              <a:rPr lang="pt-BR" sz="2200"/>
              <a:t> e projetos no grupo de notícias de nome </a:t>
            </a:r>
            <a:r>
              <a:rPr lang="pt-BR" sz="2200" err="1"/>
              <a:t>alt.hypertext</a:t>
            </a:r>
            <a:r>
              <a:rPr lang="pt-BR" sz="2200"/>
              <a:t>. Esta data marca a </a:t>
            </a:r>
            <a:r>
              <a:rPr lang="pt-BR" sz="2200" err="1"/>
              <a:t>estréia</a:t>
            </a:r>
            <a:r>
              <a:rPr lang="pt-BR" sz="2200"/>
              <a:t> oficial da Web como um serviço publicado na Internet.</a:t>
            </a:r>
          </a:p>
        </p:txBody>
      </p:sp>
    </p:spTree>
    <p:extLst>
      <p:ext uri="{BB962C8B-B14F-4D97-AF65-F5344CB8AC3E}">
        <p14:creationId xmlns:p14="http://schemas.microsoft.com/office/powerpoint/2010/main" val="3849081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Override1.xml><?xml version="1.0" encoding="utf-8"?>
<a:themeOverride xmlns:a="http://schemas.openxmlformats.org/drawingml/2006/main">
  <a:clrScheme name="Integral">
    <a:dk1>
      <a:srgbClr val="2E2B21"/>
    </a:dk1>
    <a:lt1>
      <a:srgbClr val="FFFFFF"/>
    </a:lt1>
    <a:dk2>
      <a:srgbClr val="605B4F"/>
    </a:dk2>
    <a:lt2>
      <a:srgbClr val="D8D6BE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Integral</vt:lpstr>
      <vt:lpstr>HTML5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</dc:title>
  <dc:creator>Kistner, Tamires Schloegel</dc:creator>
  <cp:revision>1</cp:revision>
  <dcterms:created xsi:type="dcterms:W3CDTF">2021-02-20T02:34:29Z</dcterms:created>
  <dcterms:modified xsi:type="dcterms:W3CDTF">2024-09-05T21:39:04Z</dcterms:modified>
</cp:coreProperties>
</file>